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</p:sldMasterIdLst>
  <p:sldIdLst>
    <p:sldId id="284" r:id="rId3"/>
    <p:sldId id="270" r:id="rId4"/>
    <p:sldId id="263" r:id="rId5"/>
    <p:sldId id="272" r:id="rId6"/>
    <p:sldId id="273" r:id="rId7"/>
    <p:sldId id="274" r:id="rId8"/>
    <p:sldId id="278" r:id="rId9"/>
    <p:sldId id="279" r:id="rId10"/>
    <p:sldId id="280" r:id="rId11"/>
    <p:sldId id="275" r:id="rId12"/>
    <p:sldId id="257" r:id="rId13"/>
    <p:sldId id="258" r:id="rId14"/>
    <p:sldId id="259" r:id="rId15"/>
    <p:sldId id="260" r:id="rId16"/>
    <p:sldId id="261" r:id="rId17"/>
    <p:sldId id="264" r:id="rId18"/>
    <p:sldId id="269" r:id="rId19"/>
    <p:sldId id="265" r:id="rId20"/>
    <p:sldId id="266" r:id="rId21"/>
    <p:sldId id="267" r:id="rId22"/>
    <p:sldId id="271" r:id="rId23"/>
    <p:sldId id="268" r:id="rId24"/>
    <p:sldId id="281" r:id="rId25"/>
    <p:sldId id="282" r:id="rId26"/>
    <p:sldId id="283" r:id="rId2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FF9933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4" Type="http://schemas.openxmlformats.org/officeDocument/2006/relationships/image" Target="../media/image47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4" Type="http://schemas.openxmlformats.org/officeDocument/2006/relationships/image" Target="../media/image51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4" Type="http://schemas.openxmlformats.org/officeDocument/2006/relationships/image" Target="../media/image60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6" Type="http://schemas.openxmlformats.org/officeDocument/2006/relationships/image" Target="../media/image66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image" Target="../media/image13.wmf"/><Relationship Id="rId7" Type="http://schemas.openxmlformats.org/officeDocument/2006/relationships/image" Target="../media/image21.wmf"/><Relationship Id="rId2" Type="http://schemas.openxmlformats.org/officeDocument/2006/relationships/image" Target="../media/image11.wmf"/><Relationship Id="rId1" Type="http://schemas.openxmlformats.org/officeDocument/2006/relationships/image" Target="../media/image17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11.wmf"/><Relationship Id="rId1" Type="http://schemas.openxmlformats.org/officeDocument/2006/relationships/image" Target="../media/image29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4" Type="http://schemas.openxmlformats.org/officeDocument/2006/relationships/image" Target="../media/image37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>
            <a:extLst>
              <a:ext uri="{FF2B5EF4-FFF2-40B4-BE49-F238E27FC236}">
                <a16:creationId xmlns:a16="http://schemas.microsoft.com/office/drawing/2014/main" id="{B0AB6188-3B00-4FAB-9B28-80548F191A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914400 h 1000"/>
              <a:gd name="T2" fmla="*/ 0 w 1000"/>
              <a:gd name="T3" fmla="*/ 0 h 1000"/>
              <a:gd name="T4" fmla="*/ 79248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" name="Line 8">
            <a:extLst>
              <a:ext uri="{FF2B5EF4-FFF2-40B4-BE49-F238E27FC236}">
                <a16:creationId xmlns:a16="http://schemas.microsoft.com/office/drawing/2014/main" id="{506812D4-D44A-4745-B86F-A2CE89EA9E53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962400"/>
            <a:ext cx="6513513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4763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ru-RU" altLang="en-US" noProof="0"/>
              <a:t>Образец заголовка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ru-RU" altLang="en-US" noProof="0"/>
              <a:t>Образец подзаголовка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BBF65979-C81B-4CF9-A99A-8F66743E00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BF98FCCB-DCAF-4A85-BAC2-0971D440CC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B0470CE-9B3E-45E2-AC6A-6279756BF6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B13757-5BA0-4B8C-803F-4AC0680AA474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77068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2E9B492-9134-4C3D-957F-A963758B3F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0BD6B5B-36E2-40F2-936F-78CA0CDCEA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D45C4E0-AA3D-40EF-8D80-62AD1C1092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4CF7DD-7346-4CC6-86AA-9AC39D6586FD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374258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ADC5E7D-0762-45CB-90AF-8F801B15EC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2D245DB-78D0-4E87-A30E-2B378194F9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B9CC1F7-19D4-42EC-8F29-EF3FA6A25D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DA6A4C-63EF-41AA-8AAB-597D50274AB2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8891480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90DE19-D7ED-4CFF-B84E-98E699F440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B44437-C201-4720-8FEC-975BD07CEB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4BD7757-A069-4CCE-BD1D-ED75F9DDA5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9C932E-46B2-4313-82DE-AC08F22852D0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2238629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97E8D426-EA5F-44DC-936E-D06B437E5450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5F672C16-0D3F-442A-9E72-A8BA3A47783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>
                <a:gd name="T0" fmla="*/ 744 w 2515"/>
                <a:gd name="T1" fmla="*/ 1669 h 1970"/>
                <a:gd name="T2" fmla="*/ 852 w 2515"/>
                <a:gd name="T3" fmla="*/ 1400 h 1970"/>
                <a:gd name="T4" fmla="*/ 876 w 2515"/>
                <a:gd name="T5" fmla="*/ 1171 h 1970"/>
                <a:gd name="T6" fmla="*/ 979 w 2515"/>
                <a:gd name="T7" fmla="*/ 1370 h 1970"/>
                <a:gd name="T8" fmla="*/ 1231 w 2515"/>
                <a:gd name="T9" fmla="*/ 1621 h 1970"/>
                <a:gd name="T10" fmla="*/ 1471 w 2515"/>
                <a:gd name="T11" fmla="*/ 1693 h 1970"/>
                <a:gd name="T12" fmla="*/ 1819 w 2515"/>
                <a:gd name="T13" fmla="*/ 1678 h 1970"/>
                <a:gd name="T14" fmla="*/ 1893 w 2515"/>
                <a:gd name="T15" fmla="*/ 1513 h 1970"/>
                <a:gd name="T16" fmla="*/ 1874 w 2515"/>
                <a:gd name="T17" fmla="*/ 1285 h 1970"/>
                <a:gd name="T18" fmla="*/ 1783 w 2515"/>
                <a:gd name="T19" fmla="*/ 967 h 1970"/>
                <a:gd name="T20" fmla="*/ 1289 w 2515"/>
                <a:gd name="T21" fmla="*/ 873 h 1970"/>
                <a:gd name="T22" fmla="*/ 1549 w 2515"/>
                <a:gd name="T23" fmla="*/ 745 h 1970"/>
                <a:gd name="T24" fmla="*/ 1753 w 2515"/>
                <a:gd name="T25" fmla="*/ 732 h 1970"/>
                <a:gd name="T26" fmla="*/ 2107 w 2515"/>
                <a:gd name="T27" fmla="*/ 618 h 1970"/>
                <a:gd name="T28" fmla="*/ 2377 w 2515"/>
                <a:gd name="T29" fmla="*/ 438 h 1970"/>
                <a:gd name="T30" fmla="*/ 2420 w 2515"/>
                <a:gd name="T31" fmla="*/ 343 h 1970"/>
                <a:gd name="T32" fmla="*/ 2077 w 2515"/>
                <a:gd name="T33" fmla="*/ 331 h 1970"/>
                <a:gd name="T34" fmla="*/ 1951 w 2515"/>
                <a:gd name="T35" fmla="*/ 301 h 1970"/>
                <a:gd name="T36" fmla="*/ 1645 w 2515"/>
                <a:gd name="T37" fmla="*/ 289 h 1970"/>
                <a:gd name="T38" fmla="*/ 1297 w 2515"/>
                <a:gd name="T39" fmla="*/ 408 h 1970"/>
                <a:gd name="T40" fmla="*/ 1308 w 2515"/>
                <a:gd name="T41" fmla="*/ 337 h 1970"/>
                <a:gd name="T42" fmla="*/ 1453 w 2515"/>
                <a:gd name="T43" fmla="*/ 168 h 1970"/>
                <a:gd name="T44" fmla="*/ 1477 w 2515"/>
                <a:gd name="T45" fmla="*/ 36 h 1970"/>
                <a:gd name="T46" fmla="*/ 1417 w 2515"/>
                <a:gd name="T47" fmla="*/ 24 h 1970"/>
                <a:gd name="T48" fmla="*/ 1189 w 2515"/>
                <a:gd name="T49" fmla="*/ 102 h 1970"/>
                <a:gd name="T50" fmla="*/ 1026 w 2515"/>
                <a:gd name="T51" fmla="*/ 144 h 1970"/>
                <a:gd name="T52" fmla="*/ 889 w 2515"/>
                <a:gd name="T53" fmla="*/ 331 h 1970"/>
                <a:gd name="T54" fmla="*/ 726 w 2515"/>
                <a:gd name="T55" fmla="*/ 480 h 1970"/>
                <a:gd name="T56" fmla="*/ 643 w 2515"/>
                <a:gd name="T57" fmla="*/ 540 h 1970"/>
                <a:gd name="T58" fmla="*/ 600 w 2515"/>
                <a:gd name="T59" fmla="*/ 516 h 1970"/>
                <a:gd name="T60" fmla="*/ 552 w 2515"/>
                <a:gd name="T61" fmla="*/ 486 h 1970"/>
                <a:gd name="T62" fmla="*/ 528 w 2515"/>
                <a:gd name="T63" fmla="*/ 462 h 1970"/>
                <a:gd name="T64" fmla="*/ 474 w 2515"/>
                <a:gd name="T65" fmla="*/ 426 h 1970"/>
                <a:gd name="T66" fmla="*/ 415 w 2515"/>
                <a:gd name="T67" fmla="*/ 390 h 1970"/>
                <a:gd name="T68" fmla="*/ 366 w 2515"/>
                <a:gd name="T69" fmla="*/ 366 h 1970"/>
                <a:gd name="T70" fmla="*/ 192 w 2515"/>
                <a:gd name="T71" fmla="*/ 234 h 1970"/>
                <a:gd name="T72" fmla="*/ 570 w 2515"/>
                <a:gd name="T73" fmla="*/ 564 h 1970"/>
                <a:gd name="T74" fmla="*/ 444 w 2515"/>
                <a:gd name="T75" fmla="*/ 732 h 1970"/>
                <a:gd name="T76" fmla="*/ 318 w 2515"/>
                <a:gd name="T77" fmla="*/ 787 h 1970"/>
                <a:gd name="T78" fmla="*/ 127 w 2515"/>
                <a:gd name="T79" fmla="*/ 853 h 1970"/>
                <a:gd name="T80" fmla="*/ 0 w 2515"/>
                <a:gd name="T81" fmla="*/ 1165 h 1970"/>
                <a:gd name="T82" fmla="*/ 372 w 2515"/>
                <a:gd name="T83" fmla="*/ 1015 h 1970"/>
                <a:gd name="T84" fmla="*/ 222 w 2515"/>
                <a:gd name="T85" fmla="*/ 1262 h 1970"/>
                <a:gd name="T86" fmla="*/ 139 w 2515"/>
                <a:gd name="T87" fmla="*/ 1459 h 1970"/>
                <a:gd name="T88" fmla="*/ 102 w 2515"/>
                <a:gd name="T89" fmla="*/ 1495 h 1970"/>
                <a:gd name="T90" fmla="*/ 84 w 2515"/>
                <a:gd name="T91" fmla="*/ 1519 h 1970"/>
                <a:gd name="T92" fmla="*/ 96 w 2515"/>
                <a:gd name="T93" fmla="*/ 1537 h 1970"/>
                <a:gd name="T94" fmla="*/ 127 w 2515"/>
                <a:gd name="T95" fmla="*/ 1567 h 1970"/>
                <a:gd name="T96" fmla="*/ 145 w 2515"/>
                <a:gd name="T97" fmla="*/ 1633 h 1970"/>
                <a:gd name="T98" fmla="*/ 156 w 2515"/>
                <a:gd name="T99" fmla="*/ 1693 h 1970"/>
                <a:gd name="T100" fmla="*/ 162 w 2515"/>
                <a:gd name="T101" fmla="*/ 1723 h 1970"/>
                <a:gd name="T102" fmla="*/ 216 w 2515"/>
                <a:gd name="T103" fmla="*/ 1802 h 1970"/>
                <a:gd name="T104" fmla="*/ 228 w 2515"/>
                <a:gd name="T105" fmla="*/ 1850 h 1970"/>
                <a:gd name="T106" fmla="*/ 240 w 2515"/>
                <a:gd name="T107" fmla="*/ 1904 h 1970"/>
                <a:gd name="T108" fmla="*/ 246 w 2515"/>
                <a:gd name="T109" fmla="*/ 1922 h 1970"/>
                <a:gd name="T110" fmla="*/ 258 w 2515"/>
                <a:gd name="T111" fmla="*/ 1970 h 1970"/>
                <a:gd name="T112" fmla="*/ 462 w 2515"/>
                <a:gd name="T113" fmla="*/ 1922 h 1970"/>
                <a:gd name="T114" fmla="*/ 624 w 2515"/>
                <a:gd name="T115" fmla="*/ 1778 h 19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2D439925-ACD3-4B30-9C8E-ECCBA48D828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77 w 2123"/>
                <a:gd name="T1" fmla="*/ 986 h 1696"/>
                <a:gd name="T2" fmla="*/ 541 w 2123"/>
                <a:gd name="T3" fmla="*/ 646 h 1696"/>
                <a:gd name="T4" fmla="*/ 667 w 2123"/>
                <a:gd name="T5" fmla="*/ 374 h 1696"/>
                <a:gd name="T6" fmla="*/ 922 w 2123"/>
                <a:gd name="T7" fmla="*/ 555 h 1696"/>
                <a:gd name="T8" fmla="*/ 1208 w 2123"/>
                <a:gd name="T9" fmla="*/ 822 h 1696"/>
                <a:gd name="T10" fmla="*/ 1475 w 2123"/>
                <a:gd name="T11" fmla="*/ 1049 h 1696"/>
                <a:gd name="T12" fmla="*/ 1791 w 2123"/>
                <a:gd name="T13" fmla="*/ 1286 h 1696"/>
                <a:gd name="T14" fmla="*/ 1873 w 2123"/>
                <a:gd name="T15" fmla="*/ 1337 h 1696"/>
                <a:gd name="T16" fmla="*/ 1826 w 2123"/>
                <a:gd name="T17" fmla="*/ 1281 h 1696"/>
                <a:gd name="T18" fmla="*/ 1404 w 2123"/>
                <a:gd name="T19" fmla="*/ 947 h 1696"/>
                <a:gd name="T20" fmla="*/ 1082 w 2123"/>
                <a:gd name="T21" fmla="*/ 646 h 1696"/>
                <a:gd name="T22" fmla="*/ 719 w 2123"/>
                <a:gd name="T23" fmla="*/ 311 h 1696"/>
                <a:gd name="T24" fmla="*/ 994 w 2123"/>
                <a:gd name="T25" fmla="*/ 294 h 1696"/>
                <a:gd name="T26" fmla="*/ 1279 w 2123"/>
                <a:gd name="T27" fmla="*/ 300 h 1696"/>
                <a:gd name="T28" fmla="*/ 1606 w 2123"/>
                <a:gd name="T29" fmla="*/ 254 h 1696"/>
                <a:gd name="T30" fmla="*/ 2112 w 2123"/>
                <a:gd name="T31" fmla="*/ 186 h 1696"/>
                <a:gd name="T32" fmla="*/ 2064 w 2123"/>
                <a:gd name="T33" fmla="*/ 164 h 1696"/>
                <a:gd name="T34" fmla="*/ 1535 w 2123"/>
                <a:gd name="T35" fmla="*/ 243 h 1696"/>
                <a:gd name="T36" fmla="*/ 1202 w 2123"/>
                <a:gd name="T37" fmla="*/ 260 h 1696"/>
                <a:gd name="T38" fmla="*/ 755 w 2123"/>
                <a:gd name="T39" fmla="*/ 243 h 1696"/>
                <a:gd name="T40" fmla="*/ 815 w 2123"/>
                <a:gd name="T41" fmla="*/ 215 h 1696"/>
                <a:gd name="T42" fmla="*/ 1136 w 2123"/>
                <a:gd name="T43" fmla="*/ 0 h 1696"/>
                <a:gd name="T44" fmla="*/ 1082 w 2123"/>
                <a:gd name="T45" fmla="*/ 28 h 1696"/>
                <a:gd name="T46" fmla="*/ 1005 w 2123"/>
                <a:gd name="T47" fmla="*/ 79 h 1696"/>
                <a:gd name="T48" fmla="*/ 851 w 2123"/>
                <a:gd name="T49" fmla="*/ 181 h 1696"/>
                <a:gd name="T50" fmla="*/ 667 w 2123"/>
                <a:gd name="T51" fmla="*/ 266 h 1696"/>
                <a:gd name="T52" fmla="*/ 631 w 2123"/>
                <a:gd name="T53" fmla="*/ 340 h 1696"/>
                <a:gd name="T54" fmla="*/ 303 w 2123"/>
                <a:gd name="T55" fmla="*/ 555 h 1696"/>
                <a:gd name="T56" fmla="*/ 0 w 2123"/>
                <a:gd name="T57" fmla="*/ 686 h 1696"/>
                <a:gd name="T58" fmla="*/ 0 w 2123"/>
                <a:gd name="T59" fmla="*/ 691 h 1696"/>
                <a:gd name="T60" fmla="*/ 0 w 2123"/>
                <a:gd name="T61" fmla="*/ 725 h 1696"/>
                <a:gd name="T62" fmla="*/ 297 w 2123"/>
                <a:gd name="T63" fmla="*/ 601 h 1696"/>
                <a:gd name="T64" fmla="*/ 589 w 2123"/>
                <a:gd name="T65" fmla="*/ 408 h 1696"/>
                <a:gd name="T66" fmla="*/ 505 w 2123"/>
                <a:gd name="T67" fmla="*/ 635 h 1696"/>
                <a:gd name="T68" fmla="*/ 523 w 2123"/>
                <a:gd name="T69" fmla="*/ 941 h 1696"/>
                <a:gd name="T70" fmla="*/ 458 w 2123"/>
                <a:gd name="T71" fmla="*/ 1105 h 1696"/>
                <a:gd name="T72" fmla="*/ 327 w 2123"/>
                <a:gd name="T73" fmla="*/ 1400 h 1696"/>
                <a:gd name="T74" fmla="*/ 321 w 2123"/>
                <a:gd name="T75" fmla="*/ 1604 h 1696"/>
                <a:gd name="T76" fmla="*/ 327 w 2123"/>
                <a:gd name="T77" fmla="*/ 1604 h 1696"/>
                <a:gd name="T78" fmla="*/ 345 w 2123"/>
                <a:gd name="T79" fmla="*/ 1468 h 1696"/>
                <a:gd name="T80" fmla="*/ 577 w 2123"/>
                <a:gd name="T81" fmla="*/ 986 h 1696"/>
                <a:gd name="T82" fmla="*/ 577 w 2123"/>
                <a:gd name="T83" fmla="*/ 986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F3BE6966-F15D-4B94-84A5-93382AA80A3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6CEDA158-977D-494F-8447-E7665C767D4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4 w 969"/>
                <a:gd name="T1" fmla="*/ 1189 h 1192"/>
                <a:gd name="T2" fmla="*/ 492 w 969"/>
                <a:gd name="T3" fmla="*/ 1195 h 1192"/>
                <a:gd name="T4" fmla="*/ 582 w 969"/>
                <a:gd name="T5" fmla="*/ 1153 h 1192"/>
                <a:gd name="T6" fmla="*/ 816 w 969"/>
                <a:gd name="T7" fmla="*/ 1088 h 1192"/>
                <a:gd name="T8" fmla="*/ 937 w 969"/>
                <a:gd name="T9" fmla="*/ 1058 h 1192"/>
                <a:gd name="T10" fmla="*/ 762 w 969"/>
                <a:gd name="T11" fmla="*/ 991 h 1192"/>
                <a:gd name="T12" fmla="*/ 558 w 969"/>
                <a:gd name="T13" fmla="*/ 955 h 1192"/>
                <a:gd name="T14" fmla="*/ 198 w 969"/>
                <a:gd name="T15" fmla="*/ 973 h 1192"/>
                <a:gd name="T16" fmla="*/ 300 w 969"/>
                <a:gd name="T17" fmla="*/ 895 h 1192"/>
                <a:gd name="T18" fmla="*/ 498 w 969"/>
                <a:gd name="T19" fmla="*/ 805 h 1192"/>
                <a:gd name="T20" fmla="*/ 697 w 969"/>
                <a:gd name="T21" fmla="*/ 673 h 1192"/>
                <a:gd name="T22" fmla="*/ 703 w 969"/>
                <a:gd name="T23" fmla="*/ 673 h 1192"/>
                <a:gd name="T24" fmla="*/ 715 w 969"/>
                <a:gd name="T25" fmla="*/ 667 h 1192"/>
                <a:gd name="T26" fmla="*/ 756 w 969"/>
                <a:gd name="T27" fmla="*/ 649 h 1192"/>
                <a:gd name="T28" fmla="*/ 780 w 969"/>
                <a:gd name="T29" fmla="*/ 643 h 1192"/>
                <a:gd name="T30" fmla="*/ 792 w 969"/>
                <a:gd name="T31" fmla="*/ 631 h 1192"/>
                <a:gd name="T32" fmla="*/ 798 w 969"/>
                <a:gd name="T33" fmla="*/ 619 h 1192"/>
                <a:gd name="T34" fmla="*/ 792 w 969"/>
                <a:gd name="T35" fmla="*/ 613 h 1192"/>
                <a:gd name="T36" fmla="*/ 786 w 969"/>
                <a:gd name="T37" fmla="*/ 601 h 1192"/>
                <a:gd name="T38" fmla="*/ 786 w 969"/>
                <a:gd name="T39" fmla="*/ 576 h 1192"/>
                <a:gd name="T40" fmla="*/ 798 w 969"/>
                <a:gd name="T41" fmla="*/ 546 h 1192"/>
                <a:gd name="T42" fmla="*/ 810 w 969"/>
                <a:gd name="T43" fmla="*/ 516 h 1192"/>
                <a:gd name="T44" fmla="*/ 828 w 969"/>
                <a:gd name="T45" fmla="*/ 486 h 1192"/>
                <a:gd name="T46" fmla="*/ 840 w 969"/>
                <a:gd name="T47" fmla="*/ 456 h 1192"/>
                <a:gd name="T48" fmla="*/ 846 w 969"/>
                <a:gd name="T49" fmla="*/ 438 h 1192"/>
                <a:gd name="T50" fmla="*/ 853 w 969"/>
                <a:gd name="T51" fmla="*/ 432 h 1192"/>
                <a:gd name="T52" fmla="*/ 853 w 969"/>
                <a:gd name="T53" fmla="*/ 348 h 1192"/>
                <a:gd name="T54" fmla="*/ 853 w 969"/>
                <a:gd name="T55" fmla="*/ 342 h 1192"/>
                <a:gd name="T56" fmla="*/ 859 w 969"/>
                <a:gd name="T57" fmla="*/ 336 h 1192"/>
                <a:gd name="T58" fmla="*/ 877 w 969"/>
                <a:gd name="T59" fmla="*/ 306 h 1192"/>
                <a:gd name="T60" fmla="*/ 889 w 969"/>
                <a:gd name="T61" fmla="*/ 270 h 1192"/>
                <a:gd name="T62" fmla="*/ 901 w 969"/>
                <a:gd name="T63" fmla="*/ 240 h 1192"/>
                <a:gd name="T64" fmla="*/ 907 w 969"/>
                <a:gd name="T65" fmla="*/ 228 h 1192"/>
                <a:gd name="T66" fmla="*/ 913 w 969"/>
                <a:gd name="T67" fmla="*/ 216 h 1192"/>
                <a:gd name="T68" fmla="*/ 931 w 969"/>
                <a:gd name="T69" fmla="*/ 173 h 1192"/>
                <a:gd name="T70" fmla="*/ 949 w 969"/>
                <a:gd name="T71" fmla="*/ 137 h 1192"/>
                <a:gd name="T72" fmla="*/ 955 w 969"/>
                <a:gd name="T73" fmla="*/ 125 h 1192"/>
                <a:gd name="T74" fmla="*/ 955 w 969"/>
                <a:gd name="T75" fmla="*/ 119 h 1192"/>
                <a:gd name="T76" fmla="*/ 973 w 969"/>
                <a:gd name="T77" fmla="*/ 0 h 1192"/>
                <a:gd name="T78" fmla="*/ 949 w 969"/>
                <a:gd name="T79" fmla="*/ 47 h 1192"/>
                <a:gd name="T80" fmla="*/ 786 w 969"/>
                <a:gd name="T81" fmla="*/ 113 h 1192"/>
                <a:gd name="T82" fmla="*/ 709 w 969"/>
                <a:gd name="T83" fmla="*/ 161 h 1192"/>
                <a:gd name="T84" fmla="*/ 462 w 969"/>
                <a:gd name="T85" fmla="*/ 234 h 1192"/>
                <a:gd name="T86" fmla="*/ 282 w 969"/>
                <a:gd name="T87" fmla="*/ 288 h 1192"/>
                <a:gd name="T88" fmla="*/ 174 w 969"/>
                <a:gd name="T89" fmla="*/ 294 h 1192"/>
                <a:gd name="T90" fmla="*/ 12 w 969"/>
                <a:gd name="T91" fmla="*/ 486 h 1192"/>
                <a:gd name="T92" fmla="*/ 0 w 969"/>
                <a:gd name="T93" fmla="*/ 510 h 1192"/>
                <a:gd name="T94" fmla="*/ 0 w 969"/>
                <a:gd name="T95" fmla="*/ 1189 h 1192"/>
                <a:gd name="T96" fmla="*/ 96 w 969"/>
                <a:gd name="T97" fmla="*/ 1183 h 1192"/>
                <a:gd name="T98" fmla="*/ 324 w 969"/>
                <a:gd name="T99" fmla="*/ 1189 h 1192"/>
                <a:gd name="T100" fmla="*/ 324 w 969"/>
                <a:gd name="T101" fmla="*/ 1189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88E626B9-92D3-44A3-B314-1D402C44C60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4E347DCA-01EC-4433-87D2-1704179D553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8 w 2176"/>
                <a:gd name="T1" fmla="*/ 769 h 1505"/>
                <a:gd name="T2" fmla="*/ 1195 w 2176"/>
                <a:gd name="T3" fmla="*/ 1237 h 1505"/>
                <a:gd name="T4" fmla="*/ 960 w 2176"/>
                <a:gd name="T5" fmla="*/ 1195 h 1505"/>
                <a:gd name="T6" fmla="*/ 726 w 2176"/>
                <a:gd name="T7" fmla="*/ 1129 h 1505"/>
                <a:gd name="T8" fmla="*/ 444 w 2176"/>
                <a:gd name="T9" fmla="*/ 1111 h 1505"/>
                <a:gd name="T10" fmla="*/ 0 w 2176"/>
                <a:gd name="T11" fmla="*/ 1081 h 1505"/>
                <a:gd name="T12" fmla="*/ 30 w 2176"/>
                <a:gd name="T13" fmla="*/ 1117 h 1505"/>
                <a:gd name="T14" fmla="*/ 498 w 2176"/>
                <a:gd name="T15" fmla="*/ 1135 h 1505"/>
                <a:gd name="T16" fmla="*/ 780 w 2176"/>
                <a:gd name="T17" fmla="*/ 1189 h 1505"/>
                <a:gd name="T18" fmla="*/ 1135 w 2176"/>
                <a:gd name="T19" fmla="*/ 1304 h 1505"/>
                <a:gd name="T20" fmla="*/ 1074 w 2176"/>
                <a:gd name="T21" fmla="*/ 1322 h 1505"/>
                <a:gd name="T22" fmla="*/ 714 w 2176"/>
                <a:gd name="T23" fmla="*/ 1508 h 1505"/>
                <a:gd name="T24" fmla="*/ 768 w 2176"/>
                <a:gd name="T25" fmla="*/ 1484 h 1505"/>
                <a:gd name="T26" fmla="*/ 865 w 2176"/>
                <a:gd name="T27" fmla="*/ 1442 h 1505"/>
                <a:gd name="T28" fmla="*/ 1026 w 2176"/>
                <a:gd name="T29" fmla="*/ 1358 h 1505"/>
                <a:gd name="T30" fmla="*/ 1219 w 2176"/>
                <a:gd name="T31" fmla="*/ 1298 h 1505"/>
                <a:gd name="T32" fmla="*/ 1272 w 2176"/>
                <a:gd name="T33" fmla="*/ 1225 h 1505"/>
                <a:gd name="T34" fmla="*/ 1639 w 2176"/>
                <a:gd name="T35" fmla="*/ 1045 h 1505"/>
                <a:gd name="T36" fmla="*/ 1939 w 2176"/>
                <a:gd name="T37" fmla="*/ 955 h 1505"/>
                <a:gd name="T38" fmla="*/ 2185 w 2176"/>
                <a:gd name="T39" fmla="*/ 823 h 1505"/>
                <a:gd name="T40" fmla="*/ 1969 w 2176"/>
                <a:gd name="T41" fmla="*/ 913 h 1505"/>
                <a:gd name="T42" fmla="*/ 1663 w 2176"/>
                <a:gd name="T43" fmla="*/ 991 h 1505"/>
                <a:gd name="T44" fmla="*/ 1345 w 2176"/>
                <a:gd name="T45" fmla="*/ 1153 h 1505"/>
                <a:gd name="T46" fmla="*/ 1507 w 2176"/>
                <a:gd name="T47" fmla="*/ 907 h 1505"/>
                <a:gd name="T48" fmla="*/ 1627 w 2176"/>
                <a:gd name="T49" fmla="*/ 546 h 1505"/>
                <a:gd name="T50" fmla="*/ 1747 w 2176"/>
                <a:gd name="T51" fmla="*/ 373 h 1505"/>
                <a:gd name="T52" fmla="*/ 1987 w 2176"/>
                <a:gd name="T53" fmla="*/ 60 h 1505"/>
                <a:gd name="T54" fmla="*/ 2011 w 2176"/>
                <a:gd name="T55" fmla="*/ 0 h 1505"/>
                <a:gd name="T56" fmla="*/ 1981 w 2176"/>
                <a:gd name="T57" fmla="*/ 0 h 1505"/>
                <a:gd name="T58" fmla="*/ 1603 w 2176"/>
                <a:gd name="T59" fmla="*/ 481 h 1505"/>
                <a:gd name="T60" fmla="*/ 1483 w 2176"/>
                <a:gd name="T61" fmla="*/ 889 h 1505"/>
                <a:gd name="T62" fmla="*/ 1260 w 2176"/>
                <a:gd name="T63" fmla="*/ 1177 h 1505"/>
                <a:gd name="T64" fmla="*/ 1135 w 2176"/>
                <a:gd name="T65" fmla="*/ 907 h 1505"/>
                <a:gd name="T66" fmla="*/ 1014 w 2176"/>
                <a:gd name="T67" fmla="*/ 541 h 1505"/>
                <a:gd name="T68" fmla="*/ 889 w 2176"/>
                <a:gd name="T69" fmla="*/ 222 h 1505"/>
                <a:gd name="T70" fmla="*/ 792 w 2176"/>
                <a:gd name="T71" fmla="*/ 0 h 1505"/>
                <a:gd name="T72" fmla="*/ 756 w 2176"/>
                <a:gd name="T73" fmla="*/ 0 h 1505"/>
                <a:gd name="T74" fmla="*/ 907 w 2176"/>
                <a:gd name="T75" fmla="*/ 355 h 1505"/>
                <a:gd name="T76" fmla="*/ 1038 w 2176"/>
                <a:gd name="T77" fmla="*/ 769 h 1505"/>
                <a:gd name="T78" fmla="*/ 1038 w 2176"/>
                <a:gd name="T79" fmla="*/ 769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F94A6E15-A7EC-4A87-BD06-72D65122EDD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2 w 813"/>
                <a:gd name="T1" fmla="*/ 565 h 804"/>
                <a:gd name="T2" fmla="*/ 330 w 813"/>
                <a:gd name="T3" fmla="*/ 439 h 804"/>
                <a:gd name="T4" fmla="*/ 648 w 813"/>
                <a:gd name="T5" fmla="*/ 217 h 804"/>
                <a:gd name="T6" fmla="*/ 816 w 813"/>
                <a:gd name="T7" fmla="*/ 0 h 804"/>
                <a:gd name="T8" fmla="*/ 678 w 813"/>
                <a:gd name="T9" fmla="*/ 150 h 804"/>
                <a:gd name="T10" fmla="*/ 145 w 813"/>
                <a:gd name="T11" fmla="*/ 505 h 804"/>
                <a:gd name="T12" fmla="*/ 0 w 813"/>
                <a:gd name="T13" fmla="*/ 734 h 804"/>
                <a:gd name="T14" fmla="*/ 0 w 813"/>
                <a:gd name="T15" fmla="*/ 806 h 804"/>
                <a:gd name="T16" fmla="*/ 162 w 813"/>
                <a:gd name="T17" fmla="*/ 565 h 804"/>
                <a:gd name="T18" fmla="*/ 162 w 813"/>
                <a:gd name="T19" fmla="*/ 565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5F8A6819-56AA-49E0-9045-858CC493F12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2 w 759"/>
                <a:gd name="T1" fmla="*/ 66 h 107"/>
                <a:gd name="T2" fmla="*/ 762 w 759"/>
                <a:gd name="T3" fmla="*/ 0 h 107"/>
                <a:gd name="T4" fmla="*/ 498 w 759"/>
                <a:gd name="T5" fmla="*/ 36 h 107"/>
                <a:gd name="T6" fmla="*/ 139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2 w 759"/>
                <a:gd name="T15" fmla="*/ 66 h 107"/>
                <a:gd name="T16" fmla="*/ 462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046770BC-3E99-4483-BBE6-6824805257B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93 w 3169"/>
                <a:gd name="T1" fmla="*/ 240 h 743"/>
                <a:gd name="T2" fmla="*/ 1741 w 3169"/>
                <a:gd name="T3" fmla="*/ 234 h 743"/>
                <a:gd name="T4" fmla="*/ 2096 w 3169"/>
                <a:gd name="T5" fmla="*/ 252 h 743"/>
                <a:gd name="T6" fmla="*/ 2515 w 3169"/>
                <a:gd name="T7" fmla="*/ 234 h 743"/>
                <a:gd name="T8" fmla="*/ 3182 w 3169"/>
                <a:gd name="T9" fmla="*/ 205 h 743"/>
                <a:gd name="T10" fmla="*/ 3128 w 3169"/>
                <a:gd name="T11" fmla="*/ 187 h 743"/>
                <a:gd name="T12" fmla="*/ 2432 w 3169"/>
                <a:gd name="T13" fmla="*/ 222 h 743"/>
                <a:gd name="T14" fmla="*/ 2011 w 3169"/>
                <a:gd name="T15" fmla="*/ 222 h 743"/>
                <a:gd name="T16" fmla="*/ 1465 w 3169"/>
                <a:gd name="T17" fmla="*/ 187 h 743"/>
                <a:gd name="T18" fmla="*/ 1549 w 3169"/>
                <a:gd name="T19" fmla="*/ 168 h 743"/>
                <a:gd name="T20" fmla="*/ 2047 w 3169"/>
                <a:gd name="T21" fmla="*/ 0 h 743"/>
                <a:gd name="T22" fmla="*/ 1969 w 3169"/>
                <a:gd name="T23" fmla="*/ 24 h 743"/>
                <a:gd name="T24" fmla="*/ 1844 w 3169"/>
                <a:gd name="T25" fmla="*/ 66 h 743"/>
                <a:gd name="T26" fmla="*/ 1609 w 3169"/>
                <a:gd name="T27" fmla="*/ 138 h 743"/>
                <a:gd name="T28" fmla="*/ 1344 w 3169"/>
                <a:gd name="T29" fmla="*/ 199 h 743"/>
                <a:gd name="T30" fmla="*/ 1273 w 3169"/>
                <a:gd name="T31" fmla="*/ 252 h 743"/>
                <a:gd name="T32" fmla="*/ 768 w 3169"/>
                <a:gd name="T33" fmla="*/ 414 h 743"/>
                <a:gd name="T34" fmla="*/ 336 w 3169"/>
                <a:gd name="T35" fmla="*/ 504 h 743"/>
                <a:gd name="T36" fmla="*/ 0 w 3169"/>
                <a:gd name="T37" fmla="*/ 619 h 743"/>
                <a:gd name="T38" fmla="*/ 300 w 3169"/>
                <a:gd name="T39" fmla="*/ 540 h 743"/>
                <a:gd name="T40" fmla="*/ 738 w 3169"/>
                <a:gd name="T41" fmla="*/ 450 h 743"/>
                <a:gd name="T42" fmla="*/ 1183 w 3169"/>
                <a:gd name="T43" fmla="*/ 312 h 743"/>
                <a:gd name="T44" fmla="*/ 985 w 3169"/>
                <a:gd name="T45" fmla="*/ 492 h 743"/>
                <a:gd name="T46" fmla="*/ 871 w 3169"/>
                <a:gd name="T47" fmla="*/ 745 h 743"/>
                <a:gd name="T48" fmla="*/ 865 w 3169"/>
                <a:gd name="T49" fmla="*/ 745 h 743"/>
                <a:gd name="T50" fmla="*/ 937 w 3169"/>
                <a:gd name="T51" fmla="*/ 745 h 743"/>
                <a:gd name="T52" fmla="*/ 1026 w 3169"/>
                <a:gd name="T53" fmla="*/ 498 h 743"/>
                <a:gd name="T54" fmla="*/ 1302 w 3169"/>
                <a:gd name="T55" fmla="*/ 282 h 743"/>
                <a:gd name="T56" fmla="*/ 1537 w 3169"/>
                <a:gd name="T57" fmla="*/ 450 h 743"/>
                <a:gd name="T58" fmla="*/ 1777 w 3169"/>
                <a:gd name="T59" fmla="*/ 679 h 743"/>
                <a:gd name="T60" fmla="*/ 1862 w 3169"/>
                <a:gd name="T61" fmla="*/ 745 h 743"/>
                <a:gd name="T62" fmla="*/ 1927 w 3169"/>
                <a:gd name="T63" fmla="*/ 745 h 743"/>
                <a:gd name="T64" fmla="*/ 1699 w 3169"/>
                <a:gd name="T65" fmla="*/ 528 h 743"/>
                <a:gd name="T66" fmla="*/ 1393 w 3169"/>
                <a:gd name="T67" fmla="*/ 240 h 743"/>
                <a:gd name="T68" fmla="*/ 1393 w 3169"/>
                <a:gd name="T69" fmla="*/ 240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Rectangle 12">
              <a:extLst>
                <a:ext uri="{FF2B5EF4-FFF2-40B4-BE49-F238E27FC236}">
                  <a16:creationId xmlns:a16="http://schemas.microsoft.com/office/drawing/2014/main" id="{785AC823-FE89-4B08-B95B-013AE4F1564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5" name="Rectangle 13">
              <a:extLst>
                <a:ext uri="{FF2B5EF4-FFF2-40B4-BE49-F238E27FC236}">
                  <a16:creationId xmlns:a16="http://schemas.microsoft.com/office/drawing/2014/main" id="{4B170DE9-0D21-4115-A24C-2DCAE7B832A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id="{737AEC11-FD8B-42AF-BED1-64DC708CA0A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0D8C8B4A-C385-4F99-B98C-5E7A7FA8C51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id="{0723D785-027E-48FD-864A-9B7DC6C9329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id="{FE77C865-C0C9-433A-8623-03144D273CC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" name="Freeform 18">
              <a:extLst>
                <a:ext uri="{FF2B5EF4-FFF2-40B4-BE49-F238E27FC236}">
                  <a16:creationId xmlns:a16="http://schemas.microsoft.com/office/drawing/2014/main" id="{DCA8F06B-D879-4913-82E0-E0FEB721A48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1" name="Freeform 19">
              <a:extLst>
                <a:ext uri="{FF2B5EF4-FFF2-40B4-BE49-F238E27FC236}">
                  <a16:creationId xmlns:a16="http://schemas.microsoft.com/office/drawing/2014/main" id="{81416CC8-B895-4838-B5F7-7A5259119BF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>
                <a:gd name="T0" fmla="*/ 1814 w 2828"/>
                <a:gd name="T1" fmla="*/ 606 h 2366"/>
                <a:gd name="T2" fmla="*/ 1615 w 2828"/>
                <a:gd name="T3" fmla="*/ 252 h 2366"/>
                <a:gd name="T4" fmla="*/ 1345 w 2828"/>
                <a:gd name="T5" fmla="*/ 132 h 2366"/>
                <a:gd name="T6" fmla="*/ 1381 w 2828"/>
                <a:gd name="T7" fmla="*/ 492 h 2366"/>
                <a:gd name="T8" fmla="*/ 955 w 2828"/>
                <a:gd name="T9" fmla="*/ 221 h 2366"/>
                <a:gd name="T10" fmla="*/ 877 w 2828"/>
                <a:gd name="T11" fmla="*/ 161 h 2366"/>
                <a:gd name="T12" fmla="*/ 841 w 2828"/>
                <a:gd name="T13" fmla="*/ 167 h 2366"/>
                <a:gd name="T14" fmla="*/ 720 w 2828"/>
                <a:gd name="T15" fmla="*/ 161 h 2366"/>
                <a:gd name="T16" fmla="*/ 613 w 2828"/>
                <a:gd name="T17" fmla="*/ 144 h 2366"/>
                <a:gd name="T18" fmla="*/ 492 w 2828"/>
                <a:gd name="T19" fmla="*/ 161 h 2366"/>
                <a:gd name="T20" fmla="*/ 432 w 2828"/>
                <a:gd name="T21" fmla="*/ 150 h 2366"/>
                <a:gd name="T22" fmla="*/ 342 w 2828"/>
                <a:gd name="T23" fmla="*/ 138 h 2366"/>
                <a:gd name="T24" fmla="*/ 246 w 2828"/>
                <a:gd name="T25" fmla="*/ 126 h 2366"/>
                <a:gd name="T26" fmla="*/ 174 w 2828"/>
                <a:gd name="T27" fmla="*/ 114 h 2366"/>
                <a:gd name="T28" fmla="*/ 216 w 2828"/>
                <a:gd name="T29" fmla="*/ 240 h 2366"/>
                <a:gd name="T30" fmla="*/ 607 w 2828"/>
                <a:gd name="T31" fmla="*/ 588 h 2366"/>
                <a:gd name="T32" fmla="*/ 1177 w 2828"/>
                <a:gd name="T33" fmla="*/ 817 h 2366"/>
                <a:gd name="T34" fmla="*/ 972 w 2828"/>
                <a:gd name="T35" fmla="*/ 871 h 2366"/>
                <a:gd name="T36" fmla="*/ 492 w 2828"/>
                <a:gd name="T37" fmla="*/ 1111 h 2366"/>
                <a:gd name="T38" fmla="*/ 276 w 2828"/>
                <a:gd name="T39" fmla="*/ 1441 h 2366"/>
                <a:gd name="T40" fmla="*/ 42 w 2828"/>
                <a:gd name="T41" fmla="*/ 1441 h 2366"/>
                <a:gd name="T42" fmla="*/ 367 w 2828"/>
                <a:gd name="T43" fmla="*/ 1585 h 2366"/>
                <a:gd name="T44" fmla="*/ 949 w 2828"/>
                <a:gd name="T45" fmla="*/ 1712 h 2366"/>
                <a:gd name="T46" fmla="*/ 1519 w 2828"/>
                <a:gd name="T47" fmla="*/ 1537 h 2366"/>
                <a:gd name="T48" fmla="*/ 1735 w 2828"/>
                <a:gd name="T49" fmla="*/ 1513 h 2366"/>
                <a:gd name="T50" fmla="*/ 1723 w 2828"/>
                <a:gd name="T51" fmla="*/ 1802 h 2366"/>
                <a:gd name="T52" fmla="*/ 2042 w 2828"/>
                <a:gd name="T53" fmla="*/ 2229 h 2366"/>
                <a:gd name="T54" fmla="*/ 2191 w 2828"/>
                <a:gd name="T55" fmla="*/ 2133 h 2366"/>
                <a:gd name="T56" fmla="*/ 2270 w 2828"/>
                <a:gd name="T57" fmla="*/ 1970 h 2366"/>
                <a:gd name="T58" fmla="*/ 2233 w 2828"/>
                <a:gd name="T59" fmla="*/ 1573 h 2366"/>
                <a:gd name="T60" fmla="*/ 2294 w 2828"/>
                <a:gd name="T61" fmla="*/ 1483 h 2366"/>
                <a:gd name="T62" fmla="*/ 2588 w 2828"/>
                <a:gd name="T63" fmla="*/ 1688 h 2366"/>
                <a:gd name="T64" fmla="*/ 2695 w 2828"/>
                <a:gd name="T65" fmla="*/ 1682 h 2366"/>
                <a:gd name="T66" fmla="*/ 2588 w 2828"/>
                <a:gd name="T67" fmla="*/ 1543 h 2366"/>
                <a:gd name="T68" fmla="*/ 2510 w 2828"/>
                <a:gd name="T69" fmla="*/ 1357 h 2366"/>
                <a:gd name="T70" fmla="*/ 2354 w 2828"/>
                <a:gd name="T71" fmla="*/ 1184 h 2366"/>
                <a:gd name="T72" fmla="*/ 2102 w 2828"/>
                <a:gd name="T73" fmla="*/ 931 h 2366"/>
                <a:gd name="T74" fmla="*/ 2137 w 2828"/>
                <a:gd name="T75" fmla="*/ 907 h 2366"/>
                <a:gd name="T76" fmla="*/ 2215 w 2828"/>
                <a:gd name="T77" fmla="*/ 871 h 2366"/>
                <a:gd name="T78" fmla="*/ 2324 w 2828"/>
                <a:gd name="T79" fmla="*/ 817 h 2366"/>
                <a:gd name="T80" fmla="*/ 2372 w 2828"/>
                <a:gd name="T81" fmla="*/ 787 h 2366"/>
                <a:gd name="T82" fmla="*/ 2078 w 2828"/>
                <a:gd name="T83" fmla="*/ 865 h 2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id="{C62E53CD-263B-43C8-8C47-73F095BF860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50 w 2153"/>
                <a:gd name="T1" fmla="*/ 853 h 1930"/>
                <a:gd name="T2" fmla="*/ 1945 w 2153"/>
                <a:gd name="T3" fmla="*/ 1021 h 1930"/>
                <a:gd name="T4" fmla="*/ 2060 w 2153"/>
                <a:gd name="T5" fmla="*/ 1170 h 1930"/>
                <a:gd name="T6" fmla="*/ 2126 w 2153"/>
                <a:gd name="T7" fmla="*/ 1249 h 1930"/>
                <a:gd name="T8" fmla="*/ 2162 w 2153"/>
                <a:gd name="T9" fmla="*/ 1297 h 1930"/>
                <a:gd name="T10" fmla="*/ 1897 w 2153"/>
                <a:gd name="T11" fmla="*/ 979 h 1930"/>
                <a:gd name="T12" fmla="*/ 1868 w 2153"/>
                <a:gd name="T13" fmla="*/ 931 h 1930"/>
                <a:gd name="T14" fmla="*/ 1789 w 2153"/>
                <a:gd name="T15" fmla="*/ 1243 h 1930"/>
                <a:gd name="T16" fmla="*/ 1777 w 2153"/>
                <a:gd name="T17" fmla="*/ 1489 h 1930"/>
                <a:gd name="T18" fmla="*/ 1826 w 2153"/>
                <a:gd name="T19" fmla="*/ 1910 h 1930"/>
                <a:gd name="T20" fmla="*/ 1795 w 2153"/>
                <a:gd name="T21" fmla="*/ 1934 h 1930"/>
                <a:gd name="T22" fmla="*/ 1753 w 2153"/>
                <a:gd name="T23" fmla="*/ 1537 h 1930"/>
                <a:gd name="T24" fmla="*/ 1735 w 2153"/>
                <a:gd name="T25" fmla="*/ 1291 h 1930"/>
                <a:gd name="T26" fmla="*/ 1771 w 2153"/>
                <a:gd name="T27" fmla="*/ 1087 h 1930"/>
                <a:gd name="T28" fmla="*/ 1777 w 2153"/>
                <a:gd name="T29" fmla="*/ 877 h 1930"/>
                <a:gd name="T30" fmla="*/ 1273 w 2153"/>
                <a:gd name="T31" fmla="*/ 1009 h 1930"/>
                <a:gd name="T32" fmla="*/ 828 w 2153"/>
                <a:gd name="T33" fmla="*/ 1134 h 1930"/>
                <a:gd name="T34" fmla="*/ 324 w 2153"/>
                <a:gd name="T35" fmla="*/ 1315 h 1930"/>
                <a:gd name="T36" fmla="*/ 18 w 2153"/>
                <a:gd name="T37" fmla="*/ 1423 h 1930"/>
                <a:gd name="T38" fmla="*/ 312 w 2153"/>
                <a:gd name="T39" fmla="*/ 1285 h 1930"/>
                <a:gd name="T40" fmla="*/ 685 w 2153"/>
                <a:gd name="T41" fmla="*/ 1146 h 1930"/>
                <a:gd name="T42" fmla="*/ 1026 w 2153"/>
                <a:gd name="T43" fmla="*/ 1039 h 1930"/>
                <a:gd name="T44" fmla="*/ 1417 w 2153"/>
                <a:gd name="T45" fmla="*/ 931 h 1930"/>
                <a:gd name="T46" fmla="*/ 1699 w 2153"/>
                <a:gd name="T47" fmla="*/ 817 h 1930"/>
                <a:gd name="T48" fmla="*/ 1339 w 2153"/>
                <a:gd name="T49" fmla="*/ 624 h 1930"/>
                <a:gd name="T50" fmla="*/ 865 w 2153"/>
                <a:gd name="T51" fmla="*/ 516 h 1930"/>
                <a:gd name="T52" fmla="*/ 228 w 2153"/>
                <a:gd name="T53" fmla="*/ 161 h 1930"/>
                <a:gd name="T54" fmla="*/ 0 w 2153"/>
                <a:gd name="T55" fmla="*/ 83 h 1930"/>
                <a:gd name="T56" fmla="*/ 330 w 2153"/>
                <a:gd name="T57" fmla="*/ 179 h 1930"/>
                <a:gd name="T58" fmla="*/ 715 w 2153"/>
                <a:gd name="T59" fmla="*/ 384 h 1930"/>
                <a:gd name="T60" fmla="*/ 937 w 2153"/>
                <a:gd name="T61" fmla="*/ 492 h 1930"/>
                <a:gd name="T62" fmla="*/ 1357 w 2153"/>
                <a:gd name="T63" fmla="*/ 594 h 1930"/>
                <a:gd name="T64" fmla="*/ 1657 w 2153"/>
                <a:gd name="T65" fmla="*/ 745 h 1930"/>
                <a:gd name="T66" fmla="*/ 1429 w 2153"/>
                <a:gd name="T67" fmla="*/ 462 h 1930"/>
                <a:gd name="T68" fmla="*/ 1291 w 2153"/>
                <a:gd name="T69" fmla="*/ 191 h 1930"/>
                <a:gd name="T70" fmla="*/ 1159 w 2153"/>
                <a:gd name="T71" fmla="*/ 0 h 1930"/>
                <a:gd name="T72" fmla="*/ 1345 w 2153"/>
                <a:gd name="T73" fmla="*/ 215 h 1930"/>
                <a:gd name="T74" fmla="*/ 1495 w 2153"/>
                <a:gd name="T75" fmla="*/ 486 h 1930"/>
                <a:gd name="T76" fmla="*/ 1753 w 2153"/>
                <a:gd name="T77" fmla="*/ 805 h 1930"/>
                <a:gd name="T78" fmla="*/ 1850 w 2153"/>
                <a:gd name="T79" fmla="*/ 853 h 1930"/>
                <a:gd name="T80" fmla="*/ 1850 w 2153"/>
                <a:gd name="T81" fmla="*/ 853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5621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ru-RU" altLang="ru-RU" noProof="0"/>
              <a:t>Образец заголовка</a:t>
            </a:r>
          </a:p>
        </p:txBody>
      </p:sp>
      <p:sp>
        <p:nvSpPr>
          <p:cNvPr id="25622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ru-RU" altLang="ru-RU" noProof="0"/>
              <a:t>Образец подзаголовка</a:t>
            </a:r>
          </a:p>
        </p:txBody>
      </p:sp>
      <p:sp>
        <p:nvSpPr>
          <p:cNvPr id="23" name="Rectangle 23">
            <a:extLst>
              <a:ext uri="{FF2B5EF4-FFF2-40B4-BE49-F238E27FC236}">
                <a16:creationId xmlns:a16="http://schemas.microsoft.com/office/drawing/2014/main" id="{C9EDE57E-28D0-4F11-86C9-935A97F08C9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4" name="Rectangle 24">
            <a:extLst>
              <a:ext uri="{FF2B5EF4-FFF2-40B4-BE49-F238E27FC236}">
                <a16:creationId xmlns:a16="http://schemas.microsoft.com/office/drawing/2014/main" id="{A6A50F00-5C24-49E5-A63C-797942E407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5" name="Rectangle 25">
            <a:extLst>
              <a:ext uri="{FF2B5EF4-FFF2-40B4-BE49-F238E27FC236}">
                <a16:creationId xmlns:a16="http://schemas.microsoft.com/office/drawing/2014/main" id="{6B5E04FC-8FB3-401D-A5A2-637F45C2A4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C4FC95-ACFA-4F32-A84A-2A0836676F1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982542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3">
            <a:extLst>
              <a:ext uri="{FF2B5EF4-FFF2-40B4-BE49-F238E27FC236}">
                <a16:creationId xmlns:a16="http://schemas.microsoft.com/office/drawing/2014/main" id="{38B09169-451A-4CD0-9F6A-765AEB91E4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4E02B844-6DB0-4CF4-8509-C1CBC7084F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25">
            <a:extLst>
              <a:ext uri="{FF2B5EF4-FFF2-40B4-BE49-F238E27FC236}">
                <a16:creationId xmlns:a16="http://schemas.microsoft.com/office/drawing/2014/main" id="{65507BF8-3621-4E1E-8B27-9A579725BB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D9B058-C880-4497-9515-1B81471D301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344880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23">
            <a:extLst>
              <a:ext uri="{FF2B5EF4-FFF2-40B4-BE49-F238E27FC236}">
                <a16:creationId xmlns:a16="http://schemas.microsoft.com/office/drawing/2014/main" id="{76646D92-A3A8-41C3-8D52-4223120E4F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8D36160D-835A-41B5-B79F-3FEC5441AD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25">
            <a:extLst>
              <a:ext uri="{FF2B5EF4-FFF2-40B4-BE49-F238E27FC236}">
                <a16:creationId xmlns:a16="http://schemas.microsoft.com/office/drawing/2014/main" id="{E51C2016-1F12-4CEA-BD51-BF524BB5D2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F55B02-057C-4872-8134-D48F40D0924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857261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23">
            <a:extLst>
              <a:ext uri="{FF2B5EF4-FFF2-40B4-BE49-F238E27FC236}">
                <a16:creationId xmlns:a16="http://schemas.microsoft.com/office/drawing/2014/main" id="{F8DDCDAA-F5BE-47F6-8C73-3314422D0A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24">
            <a:extLst>
              <a:ext uri="{FF2B5EF4-FFF2-40B4-BE49-F238E27FC236}">
                <a16:creationId xmlns:a16="http://schemas.microsoft.com/office/drawing/2014/main" id="{98DC7A49-739B-4228-B147-852F1B319F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25">
            <a:extLst>
              <a:ext uri="{FF2B5EF4-FFF2-40B4-BE49-F238E27FC236}">
                <a16:creationId xmlns:a16="http://schemas.microsoft.com/office/drawing/2014/main" id="{BBF0F874-9621-438C-B234-D11094A61D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89C74D-93C1-43A7-96A5-7EB028A71EA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508144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23">
            <a:extLst>
              <a:ext uri="{FF2B5EF4-FFF2-40B4-BE49-F238E27FC236}">
                <a16:creationId xmlns:a16="http://schemas.microsoft.com/office/drawing/2014/main" id="{FBA33AD3-F931-4531-B315-02B5FEAC81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24">
            <a:extLst>
              <a:ext uri="{FF2B5EF4-FFF2-40B4-BE49-F238E27FC236}">
                <a16:creationId xmlns:a16="http://schemas.microsoft.com/office/drawing/2014/main" id="{AF7FA0E7-BB37-4DD9-9584-539639269E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25">
            <a:extLst>
              <a:ext uri="{FF2B5EF4-FFF2-40B4-BE49-F238E27FC236}">
                <a16:creationId xmlns:a16="http://schemas.microsoft.com/office/drawing/2014/main" id="{5B83EE66-48B7-4131-AFB1-C1446BF5D1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A09FC2-F6F9-4BEF-B6CF-832521C383F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061716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23">
            <a:extLst>
              <a:ext uri="{FF2B5EF4-FFF2-40B4-BE49-F238E27FC236}">
                <a16:creationId xmlns:a16="http://schemas.microsoft.com/office/drawing/2014/main" id="{67818B6A-7DE8-4360-BE54-B14DFA1E4D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BEB96AB6-BEE9-415C-875F-EFE6ADC0629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25">
            <a:extLst>
              <a:ext uri="{FF2B5EF4-FFF2-40B4-BE49-F238E27FC236}">
                <a16:creationId xmlns:a16="http://schemas.microsoft.com/office/drawing/2014/main" id="{451AFDB1-B847-426C-B47E-0585FB955D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5D8FC6-9AF1-4A90-94EA-A492DE0F4E4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763755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>
            <a:extLst>
              <a:ext uri="{FF2B5EF4-FFF2-40B4-BE49-F238E27FC236}">
                <a16:creationId xmlns:a16="http://schemas.microsoft.com/office/drawing/2014/main" id="{27C18A76-0BD4-41FF-BE0B-80CE56ADE4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24">
            <a:extLst>
              <a:ext uri="{FF2B5EF4-FFF2-40B4-BE49-F238E27FC236}">
                <a16:creationId xmlns:a16="http://schemas.microsoft.com/office/drawing/2014/main" id="{B6062198-7969-4EF0-A35B-4E14FB0B2F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25">
            <a:extLst>
              <a:ext uri="{FF2B5EF4-FFF2-40B4-BE49-F238E27FC236}">
                <a16:creationId xmlns:a16="http://schemas.microsoft.com/office/drawing/2014/main" id="{4511258B-6DFA-44C6-8DB6-B2CE255D46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DB966A-410A-41C5-BE15-2BF0419EC5A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07538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D1F08D-8EB7-4B1F-A182-6585B5C5D7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A2ADE8C-FB71-415C-977E-AD165A976D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D14E6CE-387D-4951-9D2F-F166EBAC41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883FFC-65EF-45A3-8A1E-5402B5F72D64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7124706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23">
            <a:extLst>
              <a:ext uri="{FF2B5EF4-FFF2-40B4-BE49-F238E27FC236}">
                <a16:creationId xmlns:a16="http://schemas.microsoft.com/office/drawing/2014/main" id="{DD71F34E-561E-43BA-8F03-A27522D2ED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24">
            <a:extLst>
              <a:ext uri="{FF2B5EF4-FFF2-40B4-BE49-F238E27FC236}">
                <a16:creationId xmlns:a16="http://schemas.microsoft.com/office/drawing/2014/main" id="{A4753DA1-1E18-4203-8294-BF0432F19A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25">
            <a:extLst>
              <a:ext uri="{FF2B5EF4-FFF2-40B4-BE49-F238E27FC236}">
                <a16:creationId xmlns:a16="http://schemas.microsoft.com/office/drawing/2014/main" id="{ECDD10E6-0D2C-4076-80AC-E0DA1DCA80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1B85C7-4D48-453E-9C19-63F718BD84A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527061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23">
            <a:extLst>
              <a:ext uri="{FF2B5EF4-FFF2-40B4-BE49-F238E27FC236}">
                <a16:creationId xmlns:a16="http://schemas.microsoft.com/office/drawing/2014/main" id="{5A3FE67F-8E4F-43ED-A650-689C61FFD2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24">
            <a:extLst>
              <a:ext uri="{FF2B5EF4-FFF2-40B4-BE49-F238E27FC236}">
                <a16:creationId xmlns:a16="http://schemas.microsoft.com/office/drawing/2014/main" id="{18BCA13B-B390-4596-90CC-DEC4B66981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25">
            <a:extLst>
              <a:ext uri="{FF2B5EF4-FFF2-40B4-BE49-F238E27FC236}">
                <a16:creationId xmlns:a16="http://schemas.microsoft.com/office/drawing/2014/main" id="{78981176-6ACE-47A6-B9C7-DA4704D29F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EC168F-0B77-422F-B8CE-6B573F43D18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460075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3">
            <a:extLst>
              <a:ext uri="{FF2B5EF4-FFF2-40B4-BE49-F238E27FC236}">
                <a16:creationId xmlns:a16="http://schemas.microsoft.com/office/drawing/2014/main" id="{47F95D60-C886-4F4E-A95C-1ED589F25C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BAF2B1A2-BCE1-4EA7-B2FE-EEA156170A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25">
            <a:extLst>
              <a:ext uri="{FF2B5EF4-FFF2-40B4-BE49-F238E27FC236}">
                <a16:creationId xmlns:a16="http://schemas.microsoft.com/office/drawing/2014/main" id="{341F8FCC-CC35-47AA-A715-2265646BDF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0C8A90-7FA7-4B1A-BCB5-1F30CB2F6AA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875439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3">
            <a:extLst>
              <a:ext uri="{FF2B5EF4-FFF2-40B4-BE49-F238E27FC236}">
                <a16:creationId xmlns:a16="http://schemas.microsoft.com/office/drawing/2014/main" id="{74505D79-0014-44D6-BAC5-3DD85BFF08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AA2D00E0-D391-498B-8C3F-468314D435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25">
            <a:extLst>
              <a:ext uri="{FF2B5EF4-FFF2-40B4-BE49-F238E27FC236}">
                <a16:creationId xmlns:a16="http://schemas.microsoft.com/office/drawing/2014/main" id="{3B8B2B7A-C7CC-4D56-871F-F968BD2B0CE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53A277-B013-4C47-B4FE-9D683465BFB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38877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32C07CD-CF61-4AD0-B2B0-A194B4DC3F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585BBCF-E97D-4BCD-AB2E-CC9A9A3721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031F4A6-B42C-40D6-B2B6-4DB99B332E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3918C1-91F9-4406-BBCF-C78684D4F94A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045667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9294C33-C552-4253-BCB1-60F91FF7C3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A673B67-B995-4629-A54C-BDC8B20C4F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E3BE6A7-91BF-461D-BE87-8E0102A374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9603B9-F925-429D-A645-F079D45E667E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669083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6A20102-7541-4C81-BDEB-BA4CF7AA43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7A453C3-C403-430B-B9DC-13D09373C9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D2E875C-027F-48BF-83CC-11CD96B991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496BD1-0CCA-4A7F-9DF9-1D0CE058D01B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263292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D2A9C11-C6B9-4D86-B5F5-B71815AA43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AB4957D-9DA2-4474-8CA0-38ED1DEB79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263614A-1A0A-4BF6-8654-1AAC9B5E99E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A19DCF-6418-4E6A-8FEF-DF8248EC5ED8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299088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19BE1CF-E86B-432E-9E6D-4A82B855BF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45997A4-A4CF-48E9-AA27-FA34115A51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750605F-2BF5-40CF-A737-E3FAA920F3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D19A5C-660D-4C92-B80F-FDEAC15527B2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426638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125F72-FC17-418A-9660-76784A129B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0D711B2-E983-4A74-A704-A81B98C151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E521A60-48DE-413A-9E70-DAE3A898AC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9D304A-E03C-4D9C-9A46-914ED08787C2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456610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28F33EE-E214-457C-B9D9-CEDE082D92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3830080-A0CA-4D17-A7C2-7E18F14E46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6FD4346-FACE-4729-B719-E3F2A7F3C3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BDD98D-79FC-466F-957C-E75722A482FA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521673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90F6B4A-A330-48B7-B2DA-DEE5F91D35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заголовка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C3129F3-F127-4057-8809-95B43CD2AE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2EC2BB64-F157-40CA-9E23-D4541ED6B22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+mj-lt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DAB91B51-7CDB-4984-AC79-B0D8C937C82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+mj-lt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2E726E9D-9036-49A0-AB90-DB25D99854C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aramond" panose="02020404030301010803" pitchFamily="18" charset="0"/>
              </a:defRPr>
            </a:lvl1pPr>
          </a:lstStyle>
          <a:p>
            <a:fld id="{8BAB343B-B4ED-43A0-99A2-C1DBA2D332AE}" type="slidenum">
              <a:rPr lang="ru-RU" altLang="en-US"/>
              <a:pPr/>
              <a:t>‹#›</a:t>
            </a:fld>
            <a:endParaRPr lang="ru-RU" altLang="en-US"/>
          </a:p>
        </p:txBody>
      </p:sp>
      <p:sp>
        <p:nvSpPr>
          <p:cNvPr id="1031" name="Freeform 7">
            <a:extLst>
              <a:ext uri="{FF2B5EF4-FFF2-40B4-BE49-F238E27FC236}">
                <a16:creationId xmlns:a16="http://schemas.microsoft.com/office/drawing/2014/main" id="{76A6ECA3-B76C-441F-96F7-825B3C478E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609600 h 1000"/>
              <a:gd name="T2" fmla="*/ 0 w 1000"/>
              <a:gd name="T3" fmla="*/ 0 h 1000"/>
              <a:gd name="T4" fmla="*/ 82296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32" name="Line 8">
            <a:extLst>
              <a:ext uri="{FF2B5EF4-FFF2-40B4-BE49-F238E27FC236}">
                <a16:creationId xmlns:a16="http://schemas.microsoft.com/office/drawing/2014/main" id="{20393D16-0357-4F15-BE3D-6E8FCF5C85A6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>
            <a:extLst>
              <a:ext uri="{FF2B5EF4-FFF2-40B4-BE49-F238E27FC236}">
                <a16:creationId xmlns:a16="http://schemas.microsoft.com/office/drawing/2014/main" id="{988F5CB5-58D6-4D23-B418-57984D8768AA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24579" name="Freeform 3">
              <a:extLst>
                <a:ext uri="{FF2B5EF4-FFF2-40B4-BE49-F238E27FC236}">
                  <a16:creationId xmlns:a16="http://schemas.microsoft.com/office/drawing/2014/main" id="{D08F8A5E-9573-46DD-8FDE-36005097591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>
                <a:gd name="T0" fmla="*/ 744 w 2515"/>
                <a:gd name="T1" fmla="*/ 1669 h 1970"/>
                <a:gd name="T2" fmla="*/ 852 w 2515"/>
                <a:gd name="T3" fmla="*/ 1400 h 1970"/>
                <a:gd name="T4" fmla="*/ 876 w 2515"/>
                <a:gd name="T5" fmla="*/ 1171 h 1970"/>
                <a:gd name="T6" fmla="*/ 979 w 2515"/>
                <a:gd name="T7" fmla="*/ 1370 h 1970"/>
                <a:gd name="T8" fmla="*/ 1231 w 2515"/>
                <a:gd name="T9" fmla="*/ 1621 h 1970"/>
                <a:gd name="T10" fmla="*/ 1471 w 2515"/>
                <a:gd name="T11" fmla="*/ 1693 h 1970"/>
                <a:gd name="T12" fmla="*/ 1819 w 2515"/>
                <a:gd name="T13" fmla="*/ 1678 h 1970"/>
                <a:gd name="T14" fmla="*/ 1893 w 2515"/>
                <a:gd name="T15" fmla="*/ 1513 h 1970"/>
                <a:gd name="T16" fmla="*/ 1874 w 2515"/>
                <a:gd name="T17" fmla="*/ 1285 h 1970"/>
                <a:gd name="T18" fmla="*/ 1783 w 2515"/>
                <a:gd name="T19" fmla="*/ 967 h 1970"/>
                <a:gd name="T20" fmla="*/ 1289 w 2515"/>
                <a:gd name="T21" fmla="*/ 873 h 1970"/>
                <a:gd name="T22" fmla="*/ 1549 w 2515"/>
                <a:gd name="T23" fmla="*/ 745 h 1970"/>
                <a:gd name="T24" fmla="*/ 1753 w 2515"/>
                <a:gd name="T25" fmla="*/ 732 h 1970"/>
                <a:gd name="T26" fmla="*/ 2107 w 2515"/>
                <a:gd name="T27" fmla="*/ 618 h 1970"/>
                <a:gd name="T28" fmla="*/ 2377 w 2515"/>
                <a:gd name="T29" fmla="*/ 438 h 1970"/>
                <a:gd name="T30" fmla="*/ 2420 w 2515"/>
                <a:gd name="T31" fmla="*/ 343 h 1970"/>
                <a:gd name="T32" fmla="*/ 2077 w 2515"/>
                <a:gd name="T33" fmla="*/ 331 h 1970"/>
                <a:gd name="T34" fmla="*/ 1951 w 2515"/>
                <a:gd name="T35" fmla="*/ 301 h 1970"/>
                <a:gd name="T36" fmla="*/ 1645 w 2515"/>
                <a:gd name="T37" fmla="*/ 289 h 1970"/>
                <a:gd name="T38" fmla="*/ 1297 w 2515"/>
                <a:gd name="T39" fmla="*/ 408 h 1970"/>
                <a:gd name="T40" fmla="*/ 1308 w 2515"/>
                <a:gd name="T41" fmla="*/ 337 h 1970"/>
                <a:gd name="T42" fmla="*/ 1453 w 2515"/>
                <a:gd name="T43" fmla="*/ 168 h 1970"/>
                <a:gd name="T44" fmla="*/ 1477 w 2515"/>
                <a:gd name="T45" fmla="*/ 36 h 1970"/>
                <a:gd name="T46" fmla="*/ 1417 w 2515"/>
                <a:gd name="T47" fmla="*/ 24 h 1970"/>
                <a:gd name="T48" fmla="*/ 1189 w 2515"/>
                <a:gd name="T49" fmla="*/ 102 h 1970"/>
                <a:gd name="T50" fmla="*/ 1026 w 2515"/>
                <a:gd name="T51" fmla="*/ 144 h 1970"/>
                <a:gd name="T52" fmla="*/ 889 w 2515"/>
                <a:gd name="T53" fmla="*/ 331 h 1970"/>
                <a:gd name="T54" fmla="*/ 726 w 2515"/>
                <a:gd name="T55" fmla="*/ 480 h 1970"/>
                <a:gd name="T56" fmla="*/ 643 w 2515"/>
                <a:gd name="T57" fmla="*/ 540 h 1970"/>
                <a:gd name="T58" fmla="*/ 600 w 2515"/>
                <a:gd name="T59" fmla="*/ 516 h 1970"/>
                <a:gd name="T60" fmla="*/ 552 w 2515"/>
                <a:gd name="T61" fmla="*/ 486 h 1970"/>
                <a:gd name="T62" fmla="*/ 528 w 2515"/>
                <a:gd name="T63" fmla="*/ 462 h 1970"/>
                <a:gd name="T64" fmla="*/ 474 w 2515"/>
                <a:gd name="T65" fmla="*/ 426 h 1970"/>
                <a:gd name="T66" fmla="*/ 415 w 2515"/>
                <a:gd name="T67" fmla="*/ 390 h 1970"/>
                <a:gd name="T68" fmla="*/ 366 w 2515"/>
                <a:gd name="T69" fmla="*/ 366 h 1970"/>
                <a:gd name="T70" fmla="*/ 192 w 2515"/>
                <a:gd name="T71" fmla="*/ 234 h 1970"/>
                <a:gd name="T72" fmla="*/ 570 w 2515"/>
                <a:gd name="T73" fmla="*/ 564 h 1970"/>
                <a:gd name="T74" fmla="*/ 444 w 2515"/>
                <a:gd name="T75" fmla="*/ 732 h 1970"/>
                <a:gd name="T76" fmla="*/ 318 w 2515"/>
                <a:gd name="T77" fmla="*/ 787 h 1970"/>
                <a:gd name="T78" fmla="*/ 127 w 2515"/>
                <a:gd name="T79" fmla="*/ 853 h 1970"/>
                <a:gd name="T80" fmla="*/ 0 w 2515"/>
                <a:gd name="T81" fmla="*/ 1165 h 1970"/>
                <a:gd name="T82" fmla="*/ 372 w 2515"/>
                <a:gd name="T83" fmla="*/ 1015 h 1970"/>
                <a:gd name="T84" fmla="*/ 222 w 2515"/>
                <a:gd name="T85" fmla="*/ 1262 h 1970"/>
                <a:gd name="T86" fmla="*/ 139 w 2515"/>
                <a:gd name="T87" fmla="*/ 1459 h 1970"/>
                <a:gd name="T88" fmla="*/ 102 w 2515"/>
                <a:gd name="T89" fmla="*/ 1495 h 1970"/>
                <a:gd name="T90" fmla="*/ 84 w 2515"/>
                <a:gd name="T91" fmla="*/ 1519 h 1970"/>
                <a:gd name="T92" fmla="*/ 96 w 2515"/>
                <a:gd name="T93" fmla="*/ 1537 h 1970"/>
                <a:gd name="T94" fmla="*/ 127 w 2515"/>
                <a:gd name="T95" fmla="*/ 1567 h 1970"/>
                <a:gd name="T96" fmla="*/ 145 w 2515"/>
                <a:gd name="T97" fmla="*/ 1633 h 1970"/>
                <a:gd name="T98" fmla="*/ 156 w 2515"/>
                <a:gd name="T99" fmla="*/ 1693 h 1970"/>
                <a:gd name="T100" fmla="*/ 162 w 2515"/>
                <a:gd name="T101" fmla="*/ 1723 h 1970"/>
                <a:gd name="T102" fmla="*/ 216 w 2515"/>
                <a:gd name="T103" fmla="*/ 1802 h 1970"/>
                <a:gd name="T104" fmla="*/ 228 w 2515"/>
                <a:gd name="T105" fmla="*/ 1850 h 1970"/>
                <a:gd name="T106" fmla="*/ 240 w 2515"/>
                <a:gd name="T107" fmla="*/ 1904 h 1970"/>
                <a:gd name="T108" fmla="*/ 246 w 2515"/>
                <a:gd name="T109" fmla="*/ 1922 h 1970"/>
                <a:gd name="T110" fmla="*/ 258 w 2515"/>
                <a:gd name="T111" fmla="*/ 1970 h 1970"/>
                <a:gd name="T112" fmla="*/ 462 w 2515"/>
                <a:gd name="T113" fmla="*/ 1922 h 1970"/>
                <a:gd name="T114" fmla="*/ 624 w 2515"/>
                <a:gd name="T115" fmla="*/ 1778 h 19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057" name="Freeform 4">
              <a:extLst>
                <a:ext uri="{FF2B5EF4-FFF2-40B4-BE49-F238E27FC236}">
                  <a16:creationId xmlns:a16="http://schemas.microsoft.com/office/drawing/2014/main" id="{3EA08258-267A-4697-B76A-B7FE566C976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77 w 2123"/>
                <a:gd name="T1" fmla="*/ 986 h 1696"/>
                <a:gd name="T2" fmla="*/ 541 w 2123"/>
                <a:gd name="T3" fmla="*/ 646 h 1696"/>
                <a:gd name="T4" fmla="*/ 667 w 2123"/>
                <a:gd name="T5" fmla="*/ 374 h 1696"/>
                <a:gd name="T6" fmla="*/ 922 w 2123"/>
                <a:gd name="T7" fmla="*/ 555 h 1696"/>
                <a:gd name="T8" fmla="*/ 1208 w 2123"/>
                <a:gd name="T9" fmla="*/ 822 h 1696"/>
                <a:gd name="T10" fmla="*/ 1475 w 2123"/>
                <a:gd name="T11" fmla="*/ 1049 h 1696"/>
                <a:gd name="T12" fmla="*/ 1791 w 2123"/>
                <a:gd name="T13" fmla="*/ 1286 h 1696"/>
                <a:gd name="T14" fmla="*/ 1873 w 2123"/>
                <a:gd name="T15" fmla="*/ 1337 h 1696"/>
                <a:gd name="T16" fmla="*/ 1826 w 2123"/>
                <a:gd name="T17" fmla="*/ 1281 h 1696"/>
                <a:gd name="T18" fmla="*/ 1404 w 2123"/>
                <a:gd name="T19" fmla="*/ 947 h 1696"/>
                <a:gd name="T20" fmla="*/ 1082 w 2123"/>
                <a:gd name="T21" fmla="*/ 646 h 1696"/>
                <a:gd name="T22" fmla="*/ 719 w 2123"/>
                <a:gd name="T23" fmla="*/ 311 h 1696"/>
                <a:gd name="T24" fmla="*/ 994 w 2123"/>
                <a:gd name="T25" fmla="*/ 294 h 1696"/>
                <a:gd name="T26" fmla="*/ 1279 w 2123"/>
                <a:gd name="T27" fmla="*/ 300 h 1696"/>
                <a:gd name="T28" fmla="*/ 1606 w 2123"/>
                <a:gd name="T29" fmla="*/ 254 h 1696"/>
                <a:gd name="T30" fmla="*/ 2112 w 2123"/>
                <a:gd name="T31" fmla="*/ 186 h 1696"/>
                <a:gd name="T32" fmla="*/ 2064 w 2123"/>
                <a:gd name="T33" fmla="*/ 164 h 1696"/>
                <a:gd name="T34" fmla="*/ 1535 w 2123"/>
                <a:gd name="T35" fmla="*/ 243 h 1696"/>
                <a:gd name="T36" fmla="*/ 1202 w 2123"/>
                <a:gd name="T37" fmla="*/ 260 h 1696"/>
                <a:gd name="T38" fmla="*/ 755 w 2123"/>
                <a:gd name="T39" fmla="*/ 243 h 1696"/>
                <a:gd name="T40" fmla="*/ 815 w 2123"/>
                <a:gd name="T41" fmla="*/ 215 h 1696"/>
                <a:gd name="T42" fmla="*/ 1136 w 2123"/>
                <a:gd name="T43" fmla="*/ 0 h 1696"/>
                <a:gd name="T44" fmla="*/ 1082 w 2123"/>
                <a:gd name="T45" fmla="*/ 28 h 1696"/>
                <a:gd name="T46" fmla="*/ 1005 w 2123"/>
                <a:gd name="T47" fmla="*/ 79 h 1696"/>
                <a:gd name="T48" fmla="*/ 851 w 2123"/>
                <a:gd name="T49" fmla="*/ 181 h 1696"/>
                <a:gd name="T50" fmla="*/ 667 w 2123"/>
                <a:gd name="T51" fmla="*/ 266 h 1696"/>
                <a:gd name="T52" fmla="*/ 631 w 2123"/>
                <a:gd name="T53" fmla="*/ 340 h 1696"/>
                <a:gd name="T54" fmla="*/ 303 w 2123"/>
                <a:gd name="T55" fmla="*/ 555 h 1696"/>
                <a:gd name="T56" fmla="*/ 0 w 2123"/>
                <a:gd name="T57" fmla="*/ 686 h 1696"/>
                <a:gd name="T58" fmla="*/ 0 w 2123"/>
                <a:gd name="T59" fmla="*/ 691 h 1696"/>
                <a:gd name="T60" fmla="*/ 0 w 2123"/>
                <a:gd name="T61" fmla="*/ 725 h 1696"/>
                <a:gd name="T62" fmla="*/ 297 w 2123"/>
                <a:gd name="T63" fmla="*/ 601 h 1696"/>
                <a:gd name="T64" fmla="*/ 589 w 2123"/>
                <a:gd name="T65" fmla="*/ 408 h 1696"/>
                <a:gd name="T66" fmla="*/ 505 w 2123"/>
                <a:gd name="T67" fmla="*/ 635 h 1696"/>
                <a:gd name="T68" fmla="*/ 523 w 2123"/>
                <a:gd name="T69" fmla="*/ 941 h 1696"/>
                <a:gd name="T70" fmla="*/ 458 w 2123"/>
                <a:gd name="T71" fmla="*/ 1105 h 1696"/>
                <a:gd name="T72" fmla="*/ 327 w 2123"/>
                <a:gd name="T73" fmla="*/ 1400 h 1696"/>
                <a:gd name="T74" fmla="*/ 321 w 2123"/>
                <a:gd name="T75" fmla="*/ 1604 h 1696"/>
                <a:gd name="T76" fmla="*/ 327 w 2123"/>
                <a:gd name="T77" fmla="*/ 1604 h 1696"/>
                <a:gd name="T78" fmla="*/ 345 w 2123"/>
                <a:gd name="T79" fmla="*/ 1468 h 1696"/>
                <a:gd name="T80" fmla="*/ 577 w 2123"/>
                <a:gd name="T81" fmla="*/ 986 h 1696"/>
                <a:gd name="T82" fmla="*/ 577 w 2123"/>
                <a:gd name="T83" fmla="*/ 986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58" name="Freeform 5">
              <a:extLst>
                <a:ext uri="{FF2B5EF4-FFF2-40B4-BE49-F238E27FC236}">
                  <a16:creationId xmlns:a16="http://schemas.microsoft.com/office/drawing/2014/main" id="{62BC7537-9FA3-4794-BBA7-28F47CE2565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59" name="Freeform 6">
              <a:extLst>
                <a:ext uri="{FF2B5EF4-FFF2-40B4-BE49-F238E27FC236}">
                  <a16:creationId xmlns:a16="http://schemas.microsoft.com/office/drawing/2014/main" id="{FA9E4F0D-C0F1-4096-A0F7-22381078C9E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4 w 969"/>
                <a:gd name="T1" fmla="*/ 1189 h 1192"/>
                <a:gd name="T2" fmla="*/ 492 w 969"/>
                <a:gd name="T3" fmla="*/ 1195 h 1192"/>
                <a:gd name="T4" fmla="*/ 582 w 969"/>
                <a:gd name="T5" fmla="*/ 1153 h 1192"/>
                <a:gd name="T6" fmla="*/ 816 w 969"/>
                <a:gd name="T7" fmla="*/ 1088 h 1192"/>
                <a:gd name="T8" fmla="*/ 937 w 969"/>
                <a:gd name="T9" fmla="*/ 1058 h 1192"/>
                <a:gd name="T10" fmla="*/ 762 w 969"/>
                <a:gd name="T11" fmla="*/ 991 h 1192"/>
                <a:gd name="T12" fmla="*/ 558 w 969"/>
                <a:gd name="T13" fmla="*/ 955 h 1192"/>
                <a:gd name="T14" fmla="*/ 198 w 969"/>
                <a:gd name="T15" fmla="*/ 973 h 1192"/>
                <a:gd name="T16" fmla="*/ 300 w 969"/>
                <a:gd name="T17" fmla="*/ 895 h 1192"/>
                <a:gd name="T18" fmla="*/ 498 w 969"/>
                <a:gd name="T19" fmla="*/ 805 h 1192"/>
                <a:gd name="T20" fmla="*/ 697 w 969"/>
                <a:gd name="T21" fmla="*/ 673 h 1192"/>
                <a:gd name="T22" fmla="*/ 703 w 969"/>
                <a:gd name="T23" fmla="*/ 673 h 1192"/>
                <a:gd name="T24" fmla="*/ 715 w 969"/>
                <a:gd name="T25" fmla="*/ 667 h 1192"/>
                <a:gd name="T26" fmla="*/ 756 w 969"/>
                <a:gd name="T27" fmla="*/ 649 h 1192"/>
                <a:gd name="T28" fmla="*/ 780 w 969"/>
                <a:gd name="T29" fmla="*/ 643 h 1192"/>
                <a:gd name="T30" fmla="*/ 792 w 969"/>
                <a:gd name="T31" fmla="*/ 631 h 1192"/>
                <a:gd name="T32" fmla="*/ 798 w 969"/>
                <a:gd name="T33" fmla="*/ 619 h 1192"/>
                <a:gd name="T34" fmla="*/ 792 w 969"/>
                <a:gd name="T35" fmla="*/ 613 h 1192"/>
                <a:gd name="T36" fmla="*/ 786 w 969"/>
                <a:gd name="T37" fmla="*/ 601 h 1192"/>
                <a:gd name="T38" fmla="*/ 786 w 969"/>
                <a:gd name="T39" fmla="*/ 576 h 1192"/>
                <a:gd name="T40" fmla="*/ 798 w 969"/>
                <a:gd name="T41" fmla="*/ 546 h 1192"/>
                <a:gd name="T42" fmla="*/ 810 w 969"/>
                <a:gd name="T43" fmla="*/ 516 h 1192"/>
                <a:gd name="T44" fmla="*/ 828 w 969"/>
                <a:gd name="T45" fmla="*/ 486 h 1192"/>
                <a:gd name="T46" fmla="*/ 840 w 969"/>
                <a:gd name="T47" fmla="*/ 456 h 1192"/>
                <a:gd name="T48" fmla="*/ 846 w 969"/>
                <a:gd name="T49" fmla="*/ 438 h 1192"/>
                <a:gd name="T50" fmla="*/ 853 w 969"/>
                <a:gd name="T51" fmla="*/ 432 h 1192"/>
                <a:gd name="T52" fmla="*/ 853 w 969"/>
                <a:gd name="T53" fmla="*/ 348 h 1192"/>
                <a:gd name="T54" fmla="*/ 853 w 969"/>
                <a:gd name="T55" fmla="*/ 342 h 1192"/>
                <a:gd name="T56" fmla="*/ 859 w 969"/>
                <a:gd name="T57" fmla="*/ 336 h 1192"/>
                <a:gd name="T58" fmla="*/ 877 w 969"/>
                <a:gd name="T59" fmla="*/ 306 h 1192"/>
                <a:gd name="T60" fmla="*/ 889 w 969"/>
                <a:gd name="T61" fmla="*/ 270 h 1192"/>
                <a:gd name="T62" fmla="*/ 901 w 969"/>
                <a:gd name="T63" fmla="*/ 240 h 1192"/>
                <a:gd name="T64" fmla="*/ 907 w 969"/>
                <a:gd name="T65" fmla="*/ 228 h 1192"/>
                <a:gd name="T66" fmla="*/ 913 w 969"/>
                <a:gd name="T67" fmla="*/ 216 h 1192"/>
                <a:gd name="T68" fmla="*/ 931 w 969"/>
                <a:gd name="T69" fmla="*/ 173 h 1192"/>
                <a:gd name="T70" fmla="*/ 949 w 969"/>
                <a:gd name="T71" fmla="*/ 137 h 1192"/>
                <a:gd name="T72" fmla="*/ 955 w 969"/>
                <a:gd name="T73" fmla="*/ 125 h 1192"/>
                <a:gd name="T74" fmla="*/ 955 w 969"/>
                <a:gd name="T75" fmla="*/ 119 h 1192"/>
                <a:gd name="T76" fmla="*/ 973 w 969"/>
                <a:gd name="T77" fmla="*/ 0 h 1192"/>
                <a:gd name="T78" fmla="*/ 949 w 969"/>
                <a:gd name="T79" fmla="*/ 47 h 1192"/>
                <a:gd name="T80" fmla="*/ 786 w 969"/>
                <a:gd name="T81" fmla="*/ 113 h 1192"/>
                <a:gd name="T82" fmla="*/ 709 w 969"/>
                <a:gd name="T83" fmla="*/ 161 h 1192"/>
                <a:gd name="T84" fmla="*/ 462 w 969"/>
                <a:gd name="T85" fmla="*/ 234 h 1192"/>
                <a:gd name="T86" fmla="*/ 282 w 969"/>
                <a:gd name="T87" fmla="*/ 288 h 1192"/>
                <a:gd name="T88" fmla="*/ 174 w 969"/>
                <a:gd name="T89" fmla="*/ 294 h 1192"/>
                <a:gd name="T90" fmla="*/ 12 w 969"/>
                <a:gd name="T91" fmla="*/ 486 h 1192"/>
                <a:gd name="T92" fmla="*/ 0 w 969"/>
                <a:gd name="T93" fmla="*/ 510 h 1192"/>
                <a:gd name="T94" fmla="*/ 0 w 969"/>
                <a:gd name="T95" fmla="*/ 1189 h 1192"/>
                <a:gd name="T96" fmla="*/ 96 w 969"/>
                <a:gd name="T97" fmla="*/ 1183 h 1192"/>
                <a:gd name="T98" fmla="*/ 324 w 969"/>
                <a:gd name="T99" fmla="*/ 1189 h 1192"/>
                <a:gd name="T100" fmla="*/ 324 w 969"/>
                <a:gd name="T101" fmla="*/ 1189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60" name="Freeform 7">
              <a:extLst>
                <a:ext uri="{FF2B5EF4-FFF2-40B4-BE49-F238E27FC236}">
                  <a16:creationId xmlns:a16="http://schemas.microsoft.com/office/drawing/2014/main" id="{898412B8-8DE0-498A-89C2-F7E2456672C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61" name="Freeform 8">
              <a:extLst>
                <a:ext uri="{FF2B5EF4-FFF2-40B4-BE49-F238E27FC236}">
                  <a16:creationId xmlns:a16="http://schemas.microsoft.com/office/drawing/2014/main" id="{EAE36C17-87F8-4E7B-AEBF-84B35F52BAE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8 w 2176"/>
                <a:gd name="T1" fmla="*/ 769 h 1505"/>
                <a:gd name="T2" fmla="*/ 1195 w 2176"/>
                <a:gd name="T3" fmla="*/ 1237 h 1505"/>
                <a:gd name="T4" fmla="*/ 960 w 2176"/>
                <a:gd name="T5" fmla="*/ 1195 h 1505"/>
                <a:gd name="T6" fmla="*/ 726 w 2176"/>
                <a:gd name="T7" fmla="*/ 1129 h 1505"/>
                <a:gd name="T8" fmla="*/ 444 w 2176"/>
                <a:gd name="T9" fmla="*/ 1111 h 1505"/>
                <a:gd name="T10" fmla="*/ 0 w 2176"/>
                <a:gd name="T11" fmla="*/ 1081 h 1505"/>
                <a:gd name="T12" fmla="*/ 30 w 2176"/>
                <a:gd name="T13" fmla="*/ 1117 h 1505"/>
                <a:gd name="T14" fmla="*/ 498 w 2176"/>
                <a:gd name="T15" fmla="*/ 1135 h 1505"/>
                <a:gd name="T16" fmla="*/ 780 w 2176"/>
                <a:gd name="T17" fmla="*/ 1189 h 1505"/>
                <a:gd name="T18" fmla="*/ 1135 w 2176"/>
                <a:gd name="T19" fmla="*/ 1304 h 1505"/>
                <a:gd name="T20" fmla="*/ 1074 w 2176"/>
                <a:gd name="T21" fmla="*/ 1322 h 1505"/>
                <a:gd name="T22" fmla="*/ 714 w 2176"/>
                <a:gd name="T23" fmla="*/ 1508 h 1505"/>
                <a:gd name="T24" fmla="*/ 768 w 2176"/>
                <a:gd name="T25" fmla="*/ 1484 h 1505"/>
                <a:gd name="T26" fmla="*/ 865 w 2176"/>
                <a:gd name="T27" fmla="*/ 1442 h 1505"/>
                <a:gd name="T28" fmla="*/ 1026 w 2176"/>
                <a:gd name="T29" fmla="*/ 1358 h 1505"/>
                <a:gd name="T30" fmla="*/ 1219 w 2176"/>
                <a:gd name="T31" fmla="*/ 1298 h 1505"/>
                <a:gd name="T32" fmla="*/ 1272 w 2176"/>
                <a:gd name="T33" fmla="*/ 1225 h 1505"/>
                <a:gd name="T34" fmla="*/ 1639 w 2176"/>
                <a:gd name="T35" fmla="*/ 1045 h 1505"/>
                <a:gd name="T36" fmla="*/ 1939 w 2176"/>
                <a:gd name="T37" fmla="*/ 955 h 1505"/>
                <a:gd name="T38" fmla="*/ 2185 w 2176"/>
                <a:gd name="T39" fmla="*/ 823 h 1505"/>
                <a:gd name="T40" fmla="*/ 1969 w 2176"/>
                <a:gd name="T41" fmla="*/ 913 h 1505"/>
                <a:gd name="T42" fmla="*/ 1663 w 2176"/>
                <a:gd name="T43" fmla="*/ 991 h 1505"/>
                <a:gd name="T44" fmla="*/ 1345 w 2176"/>
                <a:gd name="T45" fmla="*/ 1153 h 1505"/>
                <a:gd name="T46" fmla="*/ 1507 w 2176"/>
                <a:gd name="T47" fmla="*/ 907 h 1505"/>
                <a:gd name="T48" fmla="*/ 1627 w 2176"/>
                <a:gd name="T49" fmla="*/ 546 h 1505"/>
                <a:gd name="T50" fmla="*/ 1747 w 2176"/>
                <a:gd name="T51" fmla="*/ 373 h 1505"/>
                <a:gd name="T52" fmla="*/ 1987 w 2176"/>
                <a:gd name="T53" fmla="*/ 60 h 1505"/>
                <a:gd name="T54" fmla="*/ 2011 w 2176"/>
                <a:gd name="T55" fmla="*/ 0 h 1505"/>
                <a:gd name="T56" fmla="*/ 1981 w 2176"/>
                <a:gd name="T57" fmla="*/ 0 h 1505"/>
                <a:gd name="T58" fmla="*/ 1603 w 2176"/>
                <a:gd name="T59" fmla="*/ 481 h 1505"/>
                <a:gd name="T60" fmla="*/ 1483 w 2176"/>
                <a:gd name="T61" fmla="*/ 889 h 1505"/>
                <a:gd name="T62" fmla="*/ 1260 w 2176"/>
                <a:gd name="T63" fmla="*/ 1177 h 1505"/>
                <a:gd name="T64" fmla="*/ 1135 w 2176"/>
                <a:gd name="T65" fmla="*/ 907 h 1505"/>
                <a:gd name="T66" fmla="*/ 1014 w 2176"/>
                <a:gd name="T67" fmla="*/ 541 h 1505"/>
                <a:gd name="T68" fmla="*/ 889 w 2176"/>
                <a:gd name="T69" fmla="*/ 222 h 1505"/>
                <a:gd name="T70" fmla="*/ 792 w 2176"/>
                <a:gd name="T71" fmla="*/ 0 h 1505"/>
                <a:gd name="T72" fmla="*/ 756 w 2176"/>
                <a:gd name="T73" fmla="*/ 0 h 1505"/>
                <a:gd name="T74" fmla="*/ 907 w 2176"/>
                <a:gd name="T75" fmla="*/ 355 h 1505"/>
                <a:gd name="T76" fmla="*/ 1038 w 2176"/>
                <a:gd name="T77" fmla="*/ 769 h 1505"/>
                <a:gd name="T78" fmla="*/ 1038 w 2176"/>
                <a:gd name="T79" fmla="*/ 769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62" name="Freeform 9">
              <a:extLst>
                <a:ext uri="{FF2B5EF4-FFF2-40B4-BE49-F238E27FC236}">
                  <a16:creationId xmlns:a16="http://schemas.microsoft.com/office/drawing/2014/main" id="{DFDBB587-2FE1-4BD8-B3D7-8A280556F43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2 w 813"/>
                <a:gd name="T1" fmla="*/ 565 h 804"/>
                <a:gd name="T2" fmla="*/ 330 w 813"/>
                <a:gd name="T3" fmla="*/ 439 h 804"/>
                <a:gd name="T4" fmla="*/ 648 w 813"/>
                <a:gd name="T5" fmla="*/ 217 h 804"/>
                <a:gd name="T6" fmla="*/ 816 w 813"/>
                <a:gd name="T7" fmla="*/ 0 h 804"/>
                <a:gd name="T8" fmla="*/ 678 w 813"/>
                <a:gd name="T9" fmla="*/ 150 h 804"/>
                <a:gd name="T10" fmla="*/ 145 w 813"/>
                <a:gd name="T11" fmla="*/ 505 h 804"/>
                <a:gd name="T12" fmla="*/ 0 w 813"/>
                <a:gd name="T13" fmla="*/ 734 h 804"/>
                <a:gd name="T14" fmla="*/ 0 w 813"/>
                <a:gd name="T15" fmla="*/ 806 h 804"/>
                <a:gd name="T16" fmla="*/ 162 w 813"/>
                <a:gd name="T17" fmla="*/ 565 h 804"/>
                <a:gd name="T18" fmla="*/ 162 w 813"/>
                <a:gd name="T19" fmla="*/ 565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63" name="Freeform 10">
              <a:extLst>
                <a:ext uri="{FF2B5EF4-FFF2-40B4-BE49-F238E27FC236}">
                  <a16:creationId xmlns:a16="http://schemas.microsoft.com/office/drawing/2014/main" id="{5065C784-270A-4A82-B8CE-897B95ECADC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2 w 759"/>
                <a:gd name="T1" fmla="*/ 66 h 107"/>
                <a:gd name="T2" fmla="*/ 762 w 759"/>
                <a:gd name="T3" fmla="*/ 0 h 107"/>
                <a:gd name="T4" fmla="*/ 498 w 759"/>
                <a:gd name="T5" fmla="*/ 36 h 107"/>
                <a:gd name="T6" fmla="*/ 139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2 w 759"/>
                <a:gd name="T15" fmla="*/ 66 h 107"/>
                <a:gd name="T16" fmla="*/ 462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64" name="Freeform 11">
              <a:extLst>
                <a:ext uri="{FF2B5EF4-FFF2-40B4-BE49-F238E27FC236}">
                  <a16:creationId xmlns:a16="http://schemas.microsoft.com/office/drawing/2014/main" id="{D1373BEC-CD73-4E35-83FB-4A5A80314CC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93 w 3169"/>
                <a:gd name="T1" fmla="*/ 240 h 743"/>
                <a:gd name="T2" fmla="*/ 1741 w 3169"/>
                <a:gd name="T3" fmla="*/ 234 h 743"/>
                <a:gd name="T4" fmla="*/ 2096 w 3169"/>
                <a:gd name="T5" fmla="*/ 252 h 743"/>
                <a:gd name="T6" fmla="*/ 2515 w 3169"/>
                <a:gd name="T7" fmla="*/ 234 h 743"/>
                <a:gd name="T8" fmla="*/ 3182 w 3169"/>
                <a:gd name="T9" fmla="*/ 205 h 743"/>
                <a:gd name="T10" fmla="*/ 3128 w 3169"/>
                <a:gd name="T11" fmla="*/ 187 h 743"/>
                <a:gd name="T12" fmla="*/ 2432 w 3169"/>
                <a:gd name="T13" fmla="*/ 222 h 743"/>
                <a:gd name="T14" fmla="*/ 2011 w 3169"/>
                <a:gd name="T15" fmla="*/ 222 h 743"/>
                <a:gd name="T16" fmla="*/ 1465 w 3169"/>
                <a:gd name="T17" fmla="*/ 187 h 743"/>
                <a:gd name="T18" fmla="*/ 1549 w 3169"/>
                <a:gd name="T19" fmla="*/ 168 h 743"/>
                <a:gd name="T20" fmla="*/ 2047 w 3169"/>
                <a:gd name="T21" fmla="*/ 0 h 743"/>
                <a:gd name="T22" fmla="*/ 1969 w 3169"/>
                <a:gd name="T23" fmla="*/ 24 h 743"/>
                <a:gd name="T24" fmla="*/ 1844 w 3169"/>
                <a:gd name="T25" fmla="*/ 66 h 743"/>
                <a:gd name="T26" fmla="*/ 1609 w 3169"/>
                <a:gd name="T27" fmla="*/ 138 h 743"/>
                <a:gd name="T28" fmla="*/ 1344 w 3169"/>
                <a:gd name="T29" fmla="*/ 199 h 743"/>
                <a:gd name="T30" fmla="*/ 1273 w 3169"/>
                <a:gd name="T31" fmla="*/ 252 h 743"/>
                <a:gd name="T32" fmla="*/ 768 w 3169"/>
                <a:gd name="T33" fmla="*/ 414 h 743"/>
                <a:gd name="T34" fmla="*/ 336 w 3169"/>
                <a:gd name="T35" fmla="*/ 504 h 743"/>
                <a:gd name="T36" fmla="*/ 0 w 3169"/>
                <a:gd name="T37" fmla="*/ 619 h 743"/>
                <a:gd name="T38" fmla="*/ 300 w 3169"/>
                <a:gd name="T39" fmla="*/ 540 h 743"/>
                <a:gd name="T40" fmla="*/ 738 w 3169"/>
                <a:gd name="T41" fmla="*/ 450 h 743"/>
                <a:gd name="T42" fmla="*/ 1183 w 3169"/>
                <a:gd name="T43" fmla="*/ 312 h 743"/>
                <a:gd name="T44" fmla="*/ 985 w 3169"/>
                <a:gd name="T45" fmla="*/ 492 h 743"/>
                <a:gd name="T46" fmla="*/ 871 w 3169"/>
                <a:gd name="T47" fmla="*/ 745 h 743"/>
                <a:gd name="T48" fmla="*/ 865 w 3169"/>
                <a:gd name="T49" fmla="*/ 745 h 743"/>
                <a:gd name="T50" fmla="*/ 937 w 3169"/>
                <a:gd name="T51" fmla="*/ 745 h 743"/>
                <a:gd name="T52" fmla="*/ 1026 w 3169"/>
                <a:gd name="T53" fmla="*/ 498 h 743"/>
                <a:gd name="T54" fmla="*/ 1302 w 3169"/>
                <a:gd name="T55" fmla="*/ 282 h 743"/>
                <a:gd name="T56" fmla="*/ 1537 w 3169"/>
                <a:gd name="T57" fmla="*/ 450 h 743"/>
                <a:gd name="T58" fmla="*/ 1777 w 3169"/>
                <a:gd name="T59" fmla="*/ 679 h 743"/>
                <a:gd name="T60" fmla="*/ 1862 w 3169"/>
                <a:gd name="T61" fmla="*/ 745 h 743"/>
                <a:gd name="T62" fmla="*/ 1927 w 3169"/>
                <a:gd name="T63" fmla="*/ 745 h 743"/>
                <a:gd name="T64" fmla="*/ 1699 w 3169"/>
                <a:gd name="T65" fmla="*/ 528 h 743"/>
                <a:gd name="T66" fmla="*/ 1393 w 3169"/>
                <a:gd name="T67" fmla="*/ 240 h 743"/>
                <a:gd name="T68" fmla="*/ 1393 w 3169"/>
                <a:gd name="T69" fmla="*/ 240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65" name="Rectangle 12">
              <a:extLst>
                <a:ext uri="{FF2B5EF4-FFF2-40B4-BE49-F238E27FC236}">
                  <a16:creationId xmlns:a16="http://schemas.microsoft.com/office/drawing/2014/main" id="{086BEF2E-ECBB-4E81-97BF-FF6657F2B8D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066" name="Rectangle 13">
              <a:extLst>
                <a:ext uri="{FF2B5EF4-FFF2-40B4-BE49-F238E27FC236}">
                  <a16:creationId xmlns:a16="http://schemas.microsoft.com/office/drawing/2014/main" id="{2398E881-560B-4740-AE0E-D8E42789677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4590" name="Freeform 14">
              <a:extLst>
                <a:ext uri="{FF2B5EF4-FFF2-40B4-BE49-F238E27FC236}">
                  <a16:creationId xmlns:a16="http://schemas.microsoft.com/office/drawing/2014/main" id="{7AA0B355-8C48-405F-9FBD-C7DB53DAFEC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4591" name="Freeform 15">
              <a:extLst>
                <a:ext uri="{FF2B5EF4-FFF2-40B4-BE49-F238E27FC236}">
                  <a16:creationId xmlns:a16="http://schemas.microsoft.com/office/drawing/2014/main" id="{76A6758E-EBD8-4BF8-9BB8-22A7E9844DD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4592" name="Freeform 16">
              <a:extLst>
                <a:ext uri="{FF2B5EF4-FFF2-40B4-BE49-F238E27FC236}">
                  <a16:creationId xmlns:a16="http://schemas.microsoft.com/office/drawing/2014/main" id="{C763A5DF-EC6D-4F25-81A5-7FB9DF6CDC1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070" name="Freeform 17">
              <a:extLst>
                <a:ext uri="{FF2B5EF4-FFF2-40B4-BE49-F238E27FC236}">
                  <a16:creationId xmlns:a16="http://schemas.microsoft.com/office/drawing/2014/main" id="{C3E72140-5C54-4C03-ABA2-EFDE476FC7F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71" name="Freeform 18">
              <a:extLst>
                <a:ext uri="{FF2B5EF4-FFF2-40B4-BE49-F238E27FC236}">
                  <a16:creationId xmlns:a16="http://schemas.microsoft.com/office/drawing/2014/main" id="{C70D6CBB-9CCA-465F-8328-DFB2D060D28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595" name="Freeform 19">
              <a:extLst>
                <a:ext uri="{FF2B5EF4-FFF2-40B4-BE49-F238E27FC236}">
                  <a16:creationId xmlns:a16="http://schemas.microsoft.com/office/drawing/2014/main" id="{C0B157A6-889F-461B-B29C-D9C0BFAFEA6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>
                <a:gd name="T0" fmla="*/ 1814 w 2828"/>
                <a:gd name="T1" fmla="*/ 606 h 2366"/>
                <a:gd name="T2" fmla="*/ 1615 w 2828"/>
                <a:gd name="T3" fmla="*/ 252 h 2366"/>
                <a:gd name="T4" fmla="*/ 1345 w 2828"/>
                <a:gd name="T5" fmla="*/ 132 h 2366"/>
                <a:gd name="T6" fmla="*/ 1381 w 2828"/>
                <a:gd name="T7" fmla="*/ 492 h 2366"/>
                <a:gd name="T8" fmla="*/ 955 w 2828"/>
                <a:gd name="T9" fmla="*/ 221 h 2366"/>
                <a:gd name="T10" fmla="*/ 877 w 2828"/>
                <a:gd name="T11" fmla="*/ 161 h 2366"/>
                <a:gd name="T12" fmla="*/ 841 w 2828"/>
                <a:gd name="T13" fmla="*/ 167 h 2366"/>
                <a:gd name="T14" fmla="*/ 720 w 2828"/>
                <a:gd name="T15" fmla="*/ 161 h 2366"/>
                <a:gd name="T16" fmla="*/ 613 w 2828"/>
                <a:gd name="T17" fmla="*/ 144 h 2366"/>
                <a:gd name="T18" fmla="*/ 492 w 2828"/>
                <a:gd name="T19" fmla="*/ 161 h 2366"/>
                <a:gd name="T20" fmla="*/ 432 w 2828"/>
                <a:gd name="T21" fmla="*/ 150 h 2366"/>
                <a:gd name="T22" fmla="*/ 342 w 2828"/>
                <a:gd name="T23" fmla="*/ 138 h 2366"/>
                <a:gd name="T24" fmla="*/ 246 w 2828"/>
                <a:gd name="T25" fmla="*/ 126 h 2366"/>
                <a:gd name="T26" fmla="*/ 174 w 2828"/>
                <a:gd name="T27" fmla="*/ 114 h 2366"/>
                <a:gd name="T28" fmla="*/ 216 w 2828"/>
                <a:gd name="T29" fmla="*/ 240 h 2366"/>
                <a:gd name="T30" fmla="*/ 607 w 2828"/>
                <a:gd name="T31" fmla="*/ 588 h 2366"/>
                <a:gd name="T32" fmla="*/ 1177 w 2828"/>
                <a:gd name="T33" fmla="*/ 817 h 2366"/>
                <a:gd name="T34" fmla="*/ 972 w 2828"/>
                <a:gd name="T35" fmla="*/ 871 h 2366"/>
                <a:gd name="T36" fmla="*/ 492 w 2828"/>
                <a:gd name="T37" fmla="*/ 1111 h 2366"/>
                <a:gd name="T38" fmla="*/ 276 w 2828"/>
                <a:gd name="T39" fmla="*/ 1441 h 2366"/>
                <a:gd name="T40" fmla="*/ 42 w 2828"/>
                <a:gd name="T41" fmla="*/ 1441 h 2366"/>
                <a:gd name="T42" fmla="*/ 367 w 2828"/>
                <a:gd name="T43" fmla="*/ 1585 h 2366"/>
                <a:gd name="T44" fmla="*/ 949 w 2828"/>
                <a:gd name="T45" fmla="*/ 1712 h 2366"/>
                <a:gd name="T46" fmla="*/ 1519 w 2828"/>
                <a:gd name="T47" fmla="*/ 1537 h 2366"/>
                <a:gd name="T48" fmla="*/ 1735 w 2828"/>
                <a:gd name="T49" fmla="*/ 1513 h 2366"/>
                <a:gd name="T50" fmla="*/ 1723 w 2828"/>
                <a:gd name="T51" fmla="*/ 1802 h 2366"/>
                <a:gd name="T52" fmla="*/ 2042 w 2828"/>
                <a:gd name="T53" fmla="*/ 2229 h 2366"/>
                <a:gd name="T54" fmla="*/ 2191 w 2828"/>
                <a:gd name="T55" fmla="*/ 2133 h 2366"/>
                <a:gd name="T56" fmla="*/ 2270 w 2828"/>
                <a:gd name="T57" fmla="*/ 1970 h 2366"/>
                <a:gd name="T58" fmla="*/ 2233 w 2828"/>
                <a:gd name="T59" fmla="*/ 1573 h 2366"/>
                <a:gd name="T60" fmla="*/ 2294 w 2828"/>
                <a:gd name="T61" fmla="*/ 1483 h 2366"/>
                <a:gd name="T62" fmla="*/ 2588 w 2828"/>
                <a:gd name="T63" fmla="*/ 1688 h 2366"/>
                <a:gd name="T64" fmla="*/ 2695 w 2828"/>
                <a:gd name="T65" fmla="*/ 1682 h 2366"/>
                <a:gd name="T66" fmla="*/ 2588 w 2828"/>
                <a:gd name="T67" fmla="*/ 1543 h 2366"/>
                <a:gd name="T68" fmla="*/ 2510 w 2828"/>
                <a:gd name="T69" fmla="*/ 1357 h 2366"/>
                <a:gd name="T70" fmla="*/ 2354 w 2828"/>
                <a:gd name="T71" fmla="*/ 1184 h 2366"/>
                <a:gd name="T72" fmla="*/ 2102 w 2828"/>
                <a:gd name="T73" fmla="*/ 931 h 2366"/>
                <a:gd name="T74" fmla="*/ 2137 w 2828"/>
                <a:gd name="T75" fmla="*/ 907 h 2366"/>
                <a:gd name="T76" fmla="*/ 2215 w 2828"/>
                <a:gd name="T77" fmla="*/ 871 h 2366"/>
                <a:gd name="T78" fmla="*/ 2324 w 2828"/>
                <a:gd name="T79" fmla="*/ 817 h 2366"/>
                <a:gd name="T80" fmla="*/ 2372 w 2828"/>
                <a:gd name="T81" fmla="*/ 787 h 2366"/>
                <a:gd name="T82" fmla="*/ 2078 w 2828"/>
                <a:gd name="T83" fmla="*/ 865 h 2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073" name="Freeform 20">
              <a:extLst>
                <a:ext uri="{FF2B5EF4-FFF2-40B4-BE49-F238E27FC236}">
                  <a16:creationId xmlns:a16="http://schemas.microsoft.com/office/drawing/2014/main" id="{B2FD4D19-00E0-4D5A-BD2D-58B7A02D0EE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50 w 2153"/>
                <a:gd name="T1" fmla="*/ 853 h 1930"/>
                <a:gd name="T2" fmla="*/ 1945 w 2153"/>
                <a:gd name="T3" fmla="*/ 1021 h 1930"/>
                <a:gd name="T4" fmla="*/ 2060 w 2153"/>
                <a:gd name="T5" fmla="*/ 1170 h 1930"/>
                <a:gd name="T6" fmla="*/ 2126 w 2153"/>
                <a:gd name="T7" fmla="*/ 1249 h 1930"/>
                <a:gd name="T8" fmla="*/ 2162 w 2153"/>
                <a:gd name="T9" fmla="*/ 1297 h 1930"/>
                <a:gd name="T10" fmla="*/ 1897 w 2153"/>
                <a:gd name="T11" fmla="*/ 979 h 1930"/>
                <a:gd name="T12" fmla="*/ 1868 w 2153"/>
                <a:gd name="T13" fmla="*/ 931 h 1930"/>
                <a:gd name="T14" fmla="*/ 1789 w 2153"/>
                <a:gd name="T15" fmla="*/ 1243 h 1930"/>
                <a:gd name="T16" fmla="*/ 1777 w 2153"/>
                <a:gd name="T17" fmla="*/ 1489 h 1930"/>
                <a:gd name="T18" fmla="*/ 1826 w 2153"/>
                <a:gd name="T19" fmla="*/ 1910 h 1930"/>
                <a:gd name="T20" fmla="*/ 1795 w 2153"/>
                <a:gd name="T21" fmla="*/ 1934 h 1930"/>
                <a:gd name="T22" fmla="*/ 1753 w 2153"/>
                <a:gd name="T23" fmla="*/ 1537 h 1930"/>
                <a:gd name="T24" fmla="*/ 1735 w 2153"/>
                <a:gd name="T25" fmla="*/ 1291 h 1930"/>
                <a:gd name="T26" fmla="*/ 1771 w 2153"/>
                <a:gd name="T27" fmla="*/ 1087 h 1930"/>
                <a:gd name="T28" fmla="*/ 1777 w 2153"/>
                <a:gd name="T29" fmla="*/ 877 h 1930"/>
                <a:gd name="T30" fmla="*/ 1273 w 2153"/>
                <a:gd name="T31" fmla="*/ 1009 h 1930"/>
                <a:gd name="T32" fmla="*/ 828 w 2153"/>
                <a:gd name="T33" fmla="*/ 1134 h 1930"/>
                <a:gd name="T34" fmla="*/ 324 w 2153"/>
                <a:gd name="T35" fmla="*/ 1315 h 1930"/>
                <a:gd name="T36" fmla="*/ 18 w 2153"/>
                <a:gd name="T37" fmla="*/ 1423 h 1930"/>
                <a:gd name="T38" fmla="*/ 312 w 2153"/>
                <a:gd name="T39" fmla="*/ 1285 h 1930"/>
                <a:gd name="T40" fmla="*/ 685 w 2153"/>
                <a:gd name="T41" fmla="*/ 1146 h 1930"/>
                <a:gd name="T42" fmla="*/ 1026 w 2153"/>
                <a:gd name="T43" fmla="*/ 1039 h 1930"/>
                <a:gd name="T44" fmla="*/ 1417 w 2153"/>
                <a:gd name="T45" fmla="*/ 931 h 1930"/>
                <a:gd name="T46" fmla="*/ 1699 w 2153"/>
                <a:gd name="T47" fmla="*/ 817 h 1930"/>
                <a:gd name="T48" fmla="*/ 1339 w 2153"/>
                <a:gd name="T49" fmla="*/ 624 h 1930"/>
                <a:gd name="T50" fmla="*/ 865 w 2153"/>
                <a:gd name="T51" fmla="*/ 516 h 1930"/>
                <a:gd name="T52" fmla="*/ 228 w 2153"/>
                <a:gd name="T53" fmla="*/ 161 h 1930"/>
                <a:gd name="T54" fmla="*/ 0 w 2153"/>
                <a:gd name="T55" fmla="*/ 83 h 1930"/>
                <a:gd name="T56" fmla="*/ 330 w 2153"/>
                <a:gd name="T57" fmla="*/ 179 h 1930"/>
                <a:gd name="T58" fmla="*/ 715 w 2153"/>
                <a:gd name="T59" fmla="*/ 384 h 1930"/>
                <a:gd name="T60" fmla="*/ 937 w 2153"/>
                <a:gd name="T61" fmla="*/ 492 h 1930"/>
                <a:gd name="T62" fmla="*/ 1357 w 2153"/>
                <a:gd name="T63" fmla="*/ 594 h 1930"/>
                <a:gd name="T64" fmla="*/ 1657 w 2153"/>
                <a:gd name="T65" fmla="*/ 745 h 1930"/>
                <a:gd name="T66" fmla="*/ 1429 w 2153"/>
                <a:gd name="T67" fmla="*/ 462 h 1930"/>
                <a:gd name="T68" fmla="*/ 1291 w 2153"/>
                <a:gd name="T69" fmla="*/ 191 h 1930"/>
                <a:gd name="T70" fmla="*/ 1159 w 2153"/>
                <a:gd name="T71" fmla="*/ 0 h 1930"/>
                <a:gd name="T72" fmla="*/ 1345 w 2153"/>
                <a:gd name="T73" fmla="*/ 215 h 1930"/>
                <a:gd name="T74" fmla="*/ 1495 w 2153"/>
                <a:gd name="T75" fmla="*/ 486 h 1930"/>
                <a:gd name="T76" fmla="*/ 1753 w 2153"/>
                <a:gd name="T77" fmla="*/ 805 h 1930"/>
                <a:gd name="T78" fmla="*/ 1850 w 2153"/>
                <a:gd name="T79" fmla="*/ 853 h 1930"/>
                <a:gd name="T80" fmla="*/ 1850 w 2153"/>
                <a:gd name="T81" fmla="*/ 853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4597" name="Rectangle 21">
            <a:extLst>
              <a:ext uri="{FF2B5EF4-FFF2-40B4-BE49-F238E27FC236}">
                <a16:creationId xmlns:a16="http://schemas.microsoft.com/office/drawing/2014/main" id="{1C814868-F8A1-4FA4-ABB8-F53BB1A2C6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24598" name="Rectangle 22">
            <a:extLst>
              <a:ext uri="{FF2B5EF4-FFF2-40B4-BE49-F238E27FC236}">
                <a16:creationId xmlns:a16="http://schemas.microsoft.com/office/drawing/2014/main" id="{F5D77930-D4FB-40CC-AA2D-2CCAA26D1C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24599" name="Rectangle 23">
            <a:extLst>
              <a:ext uri="{FF2B5EF4-FFF2-40B4-BE49-F238E27FC236}">
                <a16:creationId xmlns:a16="http://schemas.microsoft.com/office/drawing/2014/main" id="{B246A95F-61E6-40A2-B3E6-891703AF039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4600" name="Rectangle 24">
            <a:extLst>
              <a:ext uri="{FF2B5EF4-FFF2-40B4-BE49-F238E27FC236}">
                <a16:creationId xmlns:a16="http://schemas.microsoft.com/office/drawing/2014/main" id="{847E7567-30D3-4747-A776-ED2A0E7D369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4601" name="Rectangle 25">
            <a:extLst>
              <a:ext uri="{FF2B5EF4-FFF2-40B4-BE49-F238E27FC236}">
                <a16:creationId xmlns:a16="http://schemas.microsoft.com/office/drawing/2014/main" id="{671A4B83-757D-4E8F-B71D-389E8E48E3F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defRPr>
            </a:lvl1pPr>
          </a:lstStyle>
          <a:p>
            <a:fld id="{77D7051D-DB10-4F89-9958-3B2E54D2D1EE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8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oleObject" Target="../embeddings/oleObject20.bin"/><Relationship Id="rId18" Type="http://schemas.openxmlformats.org/officeDocument/2006/relationships/oleObject" Target="../embeddings/oleObject23.bin"/><Relationship Id="rId3" Type="http://schemas.openxmlformats.org/officeDocument/2006/relationships/oleObject" Target="../embeddings/oleObject13.bin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9.bin"/><Relationship Id="rId17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2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5.bin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4.bin"/><Relationship Id="rId15" Type="http://schemas.openxmlformats.org/officeDocument/2006/relationships/image" Target="../media/image14.wmf"/><Relationship Id="rId10" Type="http://schemas.openxmlformats.org/officeDocument/2006/relationships/oleObject" Target="../embeddings/oleObject17.bin"/><Relationship Id="rId19" Type="http://schemas.openxmlformats.org/officeDocument/2006/relationships/image" Target="../media/image16.wmf"/><Relationship Id="rId4" Type="http://schemas.openxmlformats.org/officeDocument/2006/relationships/image" Target="../media/image11.wmf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21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29.bin"/><Relationship Id="rId18" Type="http://schemas.openxmlformats.org/officeDocument/2006/relationships/image" Target="../media/image22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19.wmf"/><Relationship Id="rId17" Type="http://schemas.openxmlformats.org/officeDocument/2006/relationships/oleObject" Target="../embeddings/oleObject31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21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5" Type="http://schemas.openxmlformats.org/officeDocument/2006/relationships/oleObject" Target="../embeddings/oleObject30.bin"/><Relationship Id="rId10" Type="http://schemas.openxmlformats.org/officeDocument/2006/relationships/image" Target="../media/image18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20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13" Type="http://schemas.openxmlformats.org/officeDocument/2006/relationships/image" Target="../media/image27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oleObject" Target="../embeddings/oleObject3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4.wmf"/><Relationship Id="rId11" Type="http://schemas.openxmlformats.org/officeDocument/2006/relationships/image" Target="../media/image26.wmf"/><Relationship Id="rId5" Type="http://schemas.openxmlformats.org/officeDocument/2006/relationships/oleObject" Target="../embeddings/oleObject33.bin"/><Relationship Id="rId15" Type="http://schemas.openxmlformats.org/officeDocument/2006/relationships/image" Target="../media/image28.wmf"/><Relationship Id="rId10" Type="http://schemas.openxmlformats.org/officeDocument/2006/relationships/oleObject" Target="../embeddings/oleObject36.bin"/><Relationship Id="rId4" Type="http://schemas.openxmlformats.org/officeDocument/2006/relationships/image" Target="../media/image23.wmf"/><Relationship Id="rId9" Type="http://schemas.openxmlformats.org/officeDocument/2006/relationships/image" Target="../media/image25.wmf"/><Relationship Id="rId14" Type="http://schemas.openxmlformats.org/officeDocument/2006/relationships/oleObject" Target="../embeddings/oleObject38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44.bin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40.bin"/><Relationship Id="rId10" Type="http://schemas.openxmlformats.org/officeDocument/2006/relationships/image" Target="../media/image31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42.bin"/><Relationship Id="rId14" Type="http://schemas.openxmlformats.org/officeDocument/2006/relationships/image" Target="../media/image33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46.bin"/><Relationship Id="rId10" Type="http://schemas.openxmlformats.org/officeDocument/2006/relationships/image" Target="../media/image37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48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38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oleObject" Target="../embeddings/oleObject50.bin"/><Relationship Id="rId7" Type="http://schemas.openxmlformats.org/officeDocument/2006/relationships/oleObject" Target="../embeddings/oleObject52.bin"/><Relationship Id="rId12" Type="http://schemas.openxmlformats.org/officeDocument/2006/relationships/image" Target="../media/image4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0.wmf"/><Relationship Id="rId11" Type="http://schemas.openxmlformats.org/officeDocument/2006/relationships/oleObject" Target="../embeddings/oleObject54.bin"/><Relationship Id="rId5" Type="http://schemas.openxmlformats.org/officeDocument/2006/relationships/oleObject" Target="../embeddings/oleObject51.bin"/><Relationship Id="rId10" Type="http://schemas.openxmlformats.org/officeDocument/2006/relationships/image" Target="../media/image42.wmf"/><Relationship Id="rId4" Type="http://schemas.openxmlformats.org/officeDocument/2006/relationships/image" Target="../media/image39.wmf"/><Relationship Id="rId9" Type="http://schemas.openxmlformats.org/officeDocument/2006/relationships/oleObject" Target="../embeddings/oleObject53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56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58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9.wmf"/><Relationship Id="rId5" Type="http://schemas.openxmlformats.org/officeDocument/2006/relationships/oleObject" Target="../embeddings/oleObject60.bin"/><Relationship Id="rId10" Type="http://schemas.openxmlformats.org/officeDocument/2006/relationships/image" Target="../media/image51.wmf"/><Relationship Id="rId4" Type="http://schemas.openxmlformats.org/officeDocument/2006/relationships/image" Target="../media/image48.wmf"/><Relationship Id="rId9" Type="http://schemas.openxmlformats.org/officeDocument/2006/relationships/oleObject" Target="../embeddings/oleObject62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image" Target="../media/image56.wmf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5.bin"/><Relationship Id="rId12" Type="http://schemas.openxmlformats.org/officeDocument/2006/relationships/oleObject" Target="../embeddings/oleObject6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67.bin"/><Relationship Id="rId5" Type="http://schemas.openxmlformats.org/officeDocument/2006/relationships/oleObject" Target="../embeddings/oleObject64.bin"/><Relationship Id="rId10" Type="http://schemas.openxmlformats.org/officeDocument/2006/relationships/image" Target="../media/image55.wmf"/><Relationship Id="rId4" Type="http://schemas.openxmlformats.org/officeDocument/2006/relationships/image" Target="../media/image52.wmf"/><Relationship Id="rId9" Type="http://schemas.openxmlformats.org/officeDocument/2006/relationships/oleObject" Target="../embeddings/oleObject66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oleObject" Target="../embeddings/oleObject69.bin"/><Relationship Id="rId7" Type="http://schemas.openxmlformats.org/officeDocument/2006/relationships/oleObject" Target="../embeddings/oleObject7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8.wmf"/><Relationship Id="rId5" Type="http://schemas.openxmlformats.org/officeDocument/2006/relationships/oleObject" Target="../embeddings/oleObject70.bin"/><Relationship Id="rId10" Type="http://schemas.openxmlformats.org/officeDocument/2006/relationships/image" Target="../media/image60.wmf"/><Relationship Id="rId4" Type="http://schemas.openxmlformats.org/officeDocument/2006/relationships/image" Target="../media/image57.wmf"/><Relationship Id="rId9" Type="http://schemas.openxmlformats.org/officeDocument/2006/relationships/oleObject" Target="../embeddings/oleObject72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13" Type="http://schemas.openxmlformats.org/officeDocument/2006/relationships/image" Target="../media/image65.wmf"/><Relationship Id="rId3" Type="http://schemas.openxmlformats.org/officeDocument/2006/relationships/oleObject" Target="../embeddings/oleObject73.bin"/><Relationship Id="rId7" Type="http://schemas.openxmlformats.org/officeDocument/2006/relationships/oleObject" Target="../embeddings/oleObject75.bin"/><Relationship Id="rId12" Type="http://schemas.openxmlformats.org/officeDocument/2006/relationships/oleObject" Target="../embeddings/oleObject7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62.wmf"/><Relationship Id="rId11" Type="http://schemas.openxmlformats.org/officeDocument/2006/relationships/oleObject" Target="../embeddings/oleObject77.bin"/><Relationship Id="rId5" Type="http://schemas.openxmlformats.org/officeDocument/2006/relationships/oleObject" Target="../embeddings/oleObject74.bin"/><Relationship Id="rId15" Type="http://schemas.openxmlformats.org/officeDocument/2006/relationships/image" Target="../media/image66.wmf"/><Relationship Id="rId10" Type="http://schemas.openxmlformats.org/officeDocument/2006/relationships/image" Target="../media/image64.wmf"/><Relationship Id="rId4" Type="http://schemas.openxmlformats.org/officeDocument/2006/relationships/image" Target="../media/image61.wmf"/><Relationship Id="rId9" Type="http://schemas.openxmlformats.org/officeDocument/2006/relationships/oleObject" Target="../embeddings/oleObject76.bin"/><Relationship Id="rId14" Type="http://schemas.openxmlformats.org/officeDocument/2006/relationships/oleObject" Target="../embeddings/oleObject79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3" Type="http://schemas.openxmlformats.org/officeDocument/2006/relationships/oleObject" Target="../embeddings/oleObject80.bin"/><Relationship Id="rId7" Type="http://schemas.openxmlformats.org/officeDocument/2006/relationships/oleObject" Target="../embeddings/oleObject8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68.wmf"/><Relationship Id="rId5" Type="http://schemas.openxmlformats.org/officeDocument/2006/relationships/oleObject" Target="../embeddings/oleObject81.bin"/><Relationship Id="rId4" Type="http://schemas.openxmlformats.org/officeDocument/2006/relationships/image" Target="../media/image67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5" Type="http://schemas.openxmlformats.org/officeDocument/2006/relationships/oleObject" Target="../embeddings/oleObject84.bin"/><Relationship Id="rId4" Type="http://schemas.openxmlformats.org/officeDocument/2006/relationships/image" Target="../media/image70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5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11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962AF6-0E0D-4055-94F7-592D43D7F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072601D-F754-4245-B60D-F054562773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defRPr/>
            </a:pPr>
            <a:endParaRPr lang="ru-RU" sz="4400" dirty="0"/>
          </a:p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r>
              <a:rPr lang="ru-RU" sz="4400" dirty="0">
                <a:solidFill>
                  <a:srgbClr val="FFFF00"/>
                </a:solidFill>
              </a:rPr>
              <a:t>ЗАДАЧИ, РЕШАЕМЫЕ ЧИСЛЕННЫМИ МЕТОДАМИ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>
            <a:extLst>
              <a:ext uri="{FF2B5EF4-FFF2-40B4-BE49-F238E27FC236}">
                <a16:creationId xmlns:a16="http://schemas.microsoft.com/office/drawing/2014/main" id="{D8B45621-83C9-4066-AA58-9C9E38205A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404813"/>
            <a:ext cx="8229600" cy="5754687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ru-RU" altLang="ru-RU"/>
          </a:p>
          <a:p>
            <a:pPr eaLnBrk="1" hangingPunct="1">
              <a:buFont typeface="Wingdings" panose="05000000000000000000" pitchFamily="2" charset="2"/>
              <a:buNone/>
            </a:pPr>
            <a:endParaRPr lang="ru-RU" altLang="ru-RU"/>
          </a:p>
          <a:p>
            <a:pPr eaLnBrk="1" hangingPunct="1">
              <a:buFont typeface="Wingdings" panose="05000000000000000000" pitchFamily="2" charset="2"/>
              <a:buNone/>
            </a:pPr>
            <a:endParaRPr lang="ru-RU" altLang="ru-RU"/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ru-RU" altLang="ru-RU" sz="4000"/>
              <a:t>Точность вычислений.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ru-RU" altLang="ru-RU" sz="4000"/>
              <a:t>Понятие погрешности.</a:t>
            </a:r>
          </a:p>
        </p:txBody>
      </p:sp>
      <p:sp>
        <p:nvSpPr>
          <p:cNvPr id="14339" name="Rectangle 4">
            <a:extLst>
              <a:ext uri="{FF2B5EF4-FFF2-40B4-BE49-F238E27FC236}">
                <a16:creationId xmlns:a16="http://schemas.microsoft.com/office/drawing/2014/main" id="{F9F3A58B-033F-4787-A6E3-55BD03CD0A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260350"/>
            <a:ext cx="8280400" cy="5905500"/>
          </a:xfrm>
          <a:prstGeom prst="rect">
            <a:avLst/>
          </a:prstGeom>
          <a:solidFill>
            <a:schemeClr val="accent1">
              <a:alpha val="1215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>
            <a:extLst>
              <a:ext uri="{FF2B5EF4-FFF2-40B4-BE49-F238E27FC236}">
                <a16:creationId xmlns:a16="http://schemas.microsoft.com/office/drawing/2014/main" id="{1C3BDF77-1AE9-45CF-8F38-EF7581E3F6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350838"/>
            <a:ext cx="8229600" cy="5780087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ru-RU" b="1" u="sng"/>
              <a:t>   </a:t>
            </a:r>
            <a:r>
              <a:rPr lang="ru-RU" altLang="ru-RU" b="1" u="sng"/>
              <a:t>Абсолютная погрешность.</a:t>
            </a:r>
            <a:endParaRPr lang="ru-RU" altLang="ru-RU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/>
              <a:t>	</a:t>
            </a:r>
            <a:r>
              <a:rPr lang="ru-RU" altLang="ru-RU" sz="2800">
                <a:solidFill>
                  <a:srgbClr val="FF3300"/>
                </a:solidFill>
              </a:rPr>
              <a:t>Погрешностью</a:t>
            </a:r>
            <a:r>
              <a:rPr lang="ru-RU" altLang="ru-RU" sz="2800"/>
              <a:t>         приближенного числа  </a:t>
            </a:r>
            <a:r>
              <a:rPr lang="ru-RU" altLang="ru-RU" sz="2800" b="1" i="1"/>
              <a:t> </a:t>
            </a:r>
            <a:r>
              <a:rPr lang="ru-RU" altLang="ru-RU" sz="2800"/>
              <a:t>называется разность между точным числом </a:t>
            </a:r>
            <a:r>
              <a:rPr lang="en-US" altLang="ru-RU" sz="2800" b="1" i="1"/>
              <a:t> </a:t>
            </a:r>
            <a:r>
              <a:rPr lang="ru-RU" altLang="ru-RU" sz="2800"/>
              <a:t>и данным его приближением</a:t>
            </a:r>
            <a:r>
              <a:rPr lang="ru-RU" altLang="ru-RU" sz="2800" b="1" i="1"/>
              <a:t>      </a:t>
            </a:r>
            <a:r>
              <a:rPr lang="ru-RU" altLang="ru-RU" sz="2800"/>
              <a:t>.</a:t>
            </a:r>
            <a:endParaRPr lang="ru-RU" altLang="ru-RU" sz="2800" b="1" i="1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ru-RU" sz="2800" b="1" i="1"/>
              <a:t>             </a:t>
            </a:r>
            <a:r>
              <a:rPr lang="en-US" altLang="ru-RU" sz="2800"/>
              <a:t>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800"/>
              <a:t>	</a:t>
            </a:r>
            <a:r>
              <a:rPr lang="ru-RU" altLang="ru-RU" sz="2800" i="1">
                <a:solidFill>
                  <a:srgbClr val="FF3300"/>
                </a:solidFill>
              </a:rPr>
              <a:t>Абсолютной погрешностью</a:t>
            </a:r>
            <a:r>
              <a:rPr lang="ru-RU" altLang="ru-RU" sz="2800"/>
              <a:t> </a:t>
            </a:r>
            <a:endParaRPr lang="ru-RU" altLang="ru-RU" sz="2800" b="1" i="1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800"/>
              <a:t>   приближенного числа     называется абсолютная величина разности между точным числом     </a:t>
            </a:r>
            <a:r>
              <a:rPr lang="en-US" altLang="ru-RU" sz="2800" b="1" i="1"/>
              <a:t> </a:t>
            </a:r>
            <a:r>
              <a:rPr lang="ru-RU" altLang="ru-RU" sz="2800"/>
              <a:t>и данным его приближением    .</a:t>
            </a:r>
            <a:endParaRPr lang="ru-RU" altLang="ru-RU" sz="2800" b="1" i="1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800" b="1" i="1"/>
              <a:t>   </a:t>
            </a:r>
            <a:r>
              <a:rPr lang="en-US" altLang="ru-RU" sz="2800" b="1" i="1"/>
              <a:t>           </a:t>
            </a:r>
            <a:r>
              <a:rPr lang="en-US" altLang="ru-RU"/>
              <a:t> </a:t>
            </a:r>
            <a:endParaRPr lang="ru-RU" altLang="ru-RU"/>
          </a:p>
        </p:txBody>
      </p:sp>
      <p:sp>
        <p:nvSpPr>
          <p:cNvPr id="15363" name="Rectangle 5">
            <a:extLst>
              <a:ext uri="{FF2B5EF4-FFF2-40B4-BE49-F238E27FC236}">
                <a16:creationId xmlns:a16="http://schemas.microsoft.com/office/drawing/2014/main" id="{196DE770-13BF-41F0-832C-D1F22D3DDD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5364" name="Rectangle 7">
            <a:extLst>
              <a:ext uri="{FF2B5EF4-FFF2-40B4-BE49-F238E27FC236}">
                <a16:creationId xmlns:a16="http://schemas.microsoft.com/office/drawing/2014/main" id="{CDE926A2-2F0D-40C2-ADDD-EFFFA9F9E4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5365" name="Object 6">
            <a:extLst>
              <a:ext uri="{FF2B5EF4-FFF2-40B4-BE49-F238E27FC236}">
                <a16:creationId xmlns:a16="http://schemas.microsoft.com/office/drawing/2014/main" id="{BB61608C-68CB-4F0C-9FD9-36739CA0B9A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956550" y="981075"/>
          <a:ext cx="373063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4" name="Формула" r:id="rId3" imgW="126835" imgH="139518" progId="Equation.3">
                  <p:embed/>
                </p:oleObj>
              </mc:Choice>
              <mc:Fallback>
                <p:oleObj name="Формула" r:id="rId3" imgW="126835" imgH="139518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6550" y="981075"/>
                        <a:ext cx="373063" cy="43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14">
            <a:extLst>
              <a:ext uri="{FF2B5EF4-FFF2-40B4-BE49-F238E27FC236}">
                <a16:creationId xmlns:a16="http://schemas.microsoft.com/office/drawing/2014/main" id="{17831819-7CBA-4B22-B2BD-20F0957EB9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95963" y="1844675"/>
          <a:ext cx="373062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5" name="Формула" r:id="rId5" imgW="126835" imgH="139518" progId="Equation.3">
                  <p:embed/>
                </p:oleObj>
              </mc:Choice>
              <mc:Fallback>
                <p:oleObj name="Формула" r:id="rId5" imgW="126835" imgH="139518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5963" y="1844675"/>
                        <a:ext cx="373062" cy="43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7" name="Rectangle 16">
            <a:extLst>
              <a:ext uri="{FF2B5EF4-FFF2-40B4-BE49-F238E27FC236}">
                <a16:creationId xmlns:a16="http://schemas.microsoft.com/office/drawing/2014/main" id="{3EA58082-730A-4456-922B-74955BEC18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480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5368" name="Object 15">
            <a:extLst>
              <a:ext uri="{FF2B5EF4-FFF2-40B4-BE49-F238E27FC236}">
                <a16:creationId xmlns:a16="http://schemas.microsoft.com/office/drawing/2014/main" id="{6A826582-9018-48DC-8797-4D529C965E9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16913" y="1366838"/>
          <a:ext cx="406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6" name="Формула" r:id="rId6" imgW="152268" imgH="164957" progId="Equation.3">
                  <p:embed/>
                </p:oleObj>
              </mc:Choice>
              <mc:Fallback>
                <p:oleObj name="Формула" r:id="rId6" imgW="152268" imgH="164957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16913" y="1366838"/>
                        <a:ext cx="4064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9" name="Rectangle 20">
            <a:extLst>
              <a:ext uri="{FF2B5EF4-FFF2-40B4-BE49-F238E27FC236}">
                <a16:creationId xmlns:a16="http://schemas.microsoft.com/office/drawing/2014/main" id="{7265BE45-A2E0-4BE8-842A-8F5F2B91FA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5370" name="Rectangle 22">
            <a:extLst>
              <a:ext uri="{FF2B5EF4-FFF2-40B4-BE49-F238E27FC236}">
                <a16:creationId xmlns:a16="http://schemas.microsoft.com/office/drawing/2014/main" id="{9A9E29DA-0FFD-4231-A550-60B4EAC4E2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480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5371" name="Object 21">
            <a:extLst>
              <a:ext uri="{FF2B5EF4-FFF2-40B4-BE49-F238E27FC236}">
                <a16:creationId xmlns:a16="http://schemas.microsoft.com/office/drawing/2014/main" id="{96033112-98C8-4AF0-B79A-3BDE58938DF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67400" y="2708275"/>
          <a:ext cx="523875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7" name="Формула" r:id="rId8" imgW="139579" imgH="164957" progId="Equation.3">
                  <p:embed/>
                </p:oleObj>
              </mc:Choice>
              <mc:Fallback>
                <p:oleObj name="Формула" r:id="rId8" imgW="139579" imgH="164957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2708275"/>
                        <a:ext cx="523875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2" name="Object 26">
            <a:extLst>
              <a:ext uri="{FF2B5EF4-FFF2-40B4-BE49-F238E27FC236}">
                <a16:creationId xmlns:a16="http://schemas.microsoft.com/office/drawing/2014/main" id="{CF77D345-1607-4AFF-B3D4-55B68D1A7B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14850" y="3375025"/>
          <a:ext cx="373063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8" name="Формула" r:id="rId10" imgW="126835" imgH="139518" progId="Equation.3">
                  <p:embed/>
                </p:oleObj>
              </mc:Choice>
              <mc:Fallback>
                <p:oleObj name="Формула" r:id="rId10" imgW="126835" imgH="139518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75025"/>
                        <a:ext cx="373063" cy="43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3" name="Object 27">
            <a:extLst>
              <a:ext uri="{FF2B5EF4-FFF2-40B4-BE49-F238E27FC236}">
                <a16:creationId xmlns:a16="http://schemas.microsoft.com/office/drawing/2014/main" id="{039DF350-9288-488A-8B32-957559138FD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16913" y="1341438"/>
          <a:ext cx="406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9" name="Формула" r:id="rId11" imgW="152268" imgH="164957" progId="Equation.3">
                  <p:embed/>
                </p:oleObj>
              </mc:Choice>
              <mc:Fallback>
                <p:oleObj name="Формула" r:id="rId11" imgW="152268" imgH="164957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16913" y="1341438"/>
                        <a:ext cx="4064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4" name="Object 28">
            <a:extLst>
              <a:ext uri="{FF2B5EF4-FFF2-40B4-BE49-F238E27FC236}">
                <a16:creationId xmlns:a16="http://schemas.microsoft.com/office/drawing/2014/main" id="{7927F303-0063-436A-8D49-566DAFF9B0D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92500" y="4652963"/>
          <a:ext cx="373063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0" name="Формула" r:id="rId12" imgW="126835" imgH="139518" progId="Equation.3">
                  <p:embed/>
                </p:oleObj>
              </mc:Choice>
              <mc:Fallback>
                <p:oleObj name="Формула" r:id="rId12" imgW="126835" imgH="139518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4652963"/>
                        <a:ext cx="373063" cy="430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5" name="Object 30">
            <a:extLst>
              <a:ext uri="{FF2B5EF4-FFF2-40B4-BE49-F238E27FC236}">
                <a16:creationId xmlns:a16="http://schemas.microsoft.com/office/drawing/2014/main" id="{6CD320C5-4C06-46D0-875C-53A80EB0DF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57575" y="4076700"/>
          <a:ext cx="542925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1" name="Формула" r:id="rId13" imgW="152268" imgH="164957" progId="Equation.3">
                  <p:embed/>
                </p:oleObj>
              </mc:Choice>
              <mc:Fallback>
                <p:oleObj name="Формула" r:id="rId13" imgW="152268" imgH="164957" progId="Equation.3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7575" y="4076700"/>
                        <a:ext cx="542925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6" name="Rectangle 32">
            <a:extLst>
              <a:ext uri="{FF2B5EF4-FFF2-40B4-BE49-F238E27FC236}">
                <a16:creationId xmlns:a16="http://schemas.microsoft.com/office/drawing/2014/main" id="{1D782CE4-53AF-4CC4-BC50-C1FD097AF2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5377" name="Object 31">
            <a:extLst>
              <a:ext uri="{FF2B5EF4-FFF2-40B4-BE49-F238E27FC236}">
                <a16:creationId xmlns:a16="http://schemas.microsoft.com/office/drawing/2014/main" id="{0E13D23F-3721-43E9-915C-9C8FACFB7F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03575" y="5011738"/>
          <a:ext cx="2087563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2" name="Формула" r:id="rId14" imgW="672808" imgH="253890" progId="Equation.3">
                  <p:embed/>
                </p:oleObj>
              </mc:Choice>
              <mc:Fallback>
                <p:oleObj name="Формула" r:id="rId14" imgW="672808" imgH="25389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5011738"/>
                        <a:ext cx="2087563" cy="793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8" name="Rectangle 34">
            <a:extLst>
              <a:ext uri="{FF2B5EF4-FFF2-40B4-BE49-F238E27FC236}">
                <a16:creationId xmlns:a16="http://schemas.microsoft.com/office/drawing/2014/main" id="{91642028-90AA-4B09-B261-D8CEE0E023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5379" name="Object 33">
            <a:extLst>
              <a:ext uri="{FF2B5EF4-FFF2-40B4-BE49-F238E27FC236}">
                <a16:creationId xmlns:a16="http://schemas.microsoft.com/office/drawing/2014/main" id="{30F5290E-D160-430F-A112-CBF4CDCB0E7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71775" y="2205038"/>
          <a:ext cx="2447925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3" name="Формула" r:id="rId16" imgW="710891" imgH="177723" progId="Equation.3">
                  <p:embed/>
                </p:oleObj>
              </mc:Choice>
              <mc:Fallback>
                <p:oleObj name="Формула" r:id="rId16" imgW="710891" imgH="177723" progId="Equation.3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2205038"/>
                        <a:ext cx="2447925" cy="619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80" name="Rectangle 36">
            <a:extLst>
              <a:ext uri="{FF2B5EF4-FFF2-40B4-BE49-F238E27FC236}">
                <a16:creationId xmlns:a16="http://schemas.microsoft.com/office/drawing/2014/main" id="{55CDB638-5A8F-44F0-B118-3F1AD8C9DF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5381" name="Object 35">
            <a:extLst>
              <a:ext uri="{FF2B5EF4-FFF2-40B4-BE49-F238E27FC236}">
                <a16:creationId xmlns:a16="http://schemas.microsoft.com/office/drawing/2014/main" id="{D1EC79AF-E00E-4C4F-9A70-8BCF5AF3877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19475" y="858838"/>
          <a:ext cx="684213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4" name="Формула" r:id="rId18" imgW="215619" imgH="177569" progId="Equation.3">
                  <p:embed/>
                </p:oleObj>
              </mc:Choice>
              <mc:Fallback>
                <p:oleObj name="Формула" r:id="rId18" imgW="215619" imgH="177569" progId="Equation.3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858838"/>
                        <a:ext cx="684213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82" name="Rectangle 37">
            <a:extLst>
              <a:ext uri="{FF2B5EF4-FFF2-40B4-BE49-F238E27FC236}">
                <a16:creationId xmlns:a16="http://schemas.microsoft.com/office/drawing/2014/main" id="{6ABA6867-FAEE-489E-AEBD-0E6982AB97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3213" y="2276475"/>
            <a:ext cx="2592387" cy="647700"/>
          </a:xfrm>
          <a:prstGeom prst="rect">
            <a:avLst/>
          </a:prstGeom>
          <a:solidFill>
            <a:srgbClr val="FF9933">
              <a:alpha val="1803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5383" name="Rectangle 38">
            <a:extLst>
              <a:ext uri="{FF2B5EF4-FFF2-40B4-BE49-F238E27FC236}">
                <a16:creationId xmlns:a16="http://schemas.microsoft.com/office/drawing/2014/main" id="{882DDAAB-7232-475B-AE7F-1C7873373A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2138" y="5013325"/>
            <a:ext cx="2160587" cy="720725"/>
          </a:xfrm>
          <a:prstGeom prst="rect">
            <a:avLst/>
          </a:prstGeom>
          <a:gradFill rotWithShape="1">
            <a:gsLst>
              <a:gs pos="0">
                <a:srgbClr val="FF9933">
                  <a:alpha val="20000"/>
                </a:srgbClr>
              </a:gs>
              <a:gs pos="100000">
                <a:srgbClr val="764718">
                  <a:alpha val="14000"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>
            <a:extLst>
              <a:ext uri="{FF2B5EF4-FFF2-40B4-BE49-F238E27FC236}">
                <a16:creationId xmlns:a16="http://schemas.microsoft.com/office/drawing/2014/main" id="{2374216A-F1BD-45C0-8F8B-6EE2B137124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333375"/>
            <a:ext cx="8147050" cy="58261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800">
                <a:solidFill>
                  <a:srgbClr val="FF3300"/>
                </a:solidFill>
              </a:rPr>
              <a:t>Относительной погрешностью</a:t>
            </a:r>
            <a:r>
              <a:rPr lang="ru-RU" altLang="ru-RU" sz="2800"/>
              <a:t>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800"/>
              <a:t>    приближенного числа    </a:t>
            </a:r>
            <a:r>
              <a:rPr lang="ru-RU" altLang="ru-RU" sz="2800" b="1" i="1"/>
              <a:t>     </a:t>
            </a:r>
            <a:r>
              <a:rPr lang="ru-RU" altLang="ru-RU" sz="2800"/>
              <a:t>называется отношение абсолютной погрешности </a:t>
            </a:r>
            <a:r>
              <a:rPr lang="ru-RU" altLang="ru-RU" sz="2800" b="1" i="1"/>
              <a:t>     </a:t>
            </a:r>
            <a:r>
              <a:rPr lang="ru-RU" altLang="ru-RU" sz="2800"/>
              <a:t> к модулю соответствующего точного числа </a:t>
            </a:r>
            <a:endParaRPr lang="en-US" altLang="ru-RU" sz="280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800"/>
              <a:t>                   </a:t>
            </a:r>
            <a:endParaRPr lang="ru-RU" altLang="ru-RU" sz="2800" b="1" i="1"/>
          </a:p>
          <a:p>
            <a:pPr eaLnBrk="1" hangingPunct="1">
              <a:lnSpc>
                <a:spcPct val="90000"/>
              </a:lnSpc>
            </a:pPr>
            <a:endParaRPr lang="en-US" altLang="ru-RU" sz="2800"/>
          </a:p>
          <a:p>
            <a:pPr eaLnBrk="1" hangingPunct="1">
              <a:lnSpc>
                <a:spcPct val="90000"/>
              </a:lnSpc>
            </a:pPr>
            <a:r>
              <a:rPr lang="ru-RU" altLang="ru-RU" sz="2800"/>
              <a:t>Под </a:t>
            </a:r>
            <a:r>
              <a:rPr lang="ru-RU" altLang="ru-RU" sz="2800">
                <a:solidFill>
                  <a:srgbClr val="FF3300"/>
                </a:solidFill>
              </a:rPr>
              <a:t>предельной абсолютной погрешностью</a:t>
            </a:r>
            <a:r>
              <a:rPr lang="ru-RU" altLang="ru-RU" sz="2800"/>
              <a:t> приближенного числа принимается </a:t>
            </a:r>
            <a:r>
              <a:rPr lang="ru-RU" altLang="ru-RU" sz="2800" u="sng"/>
              <a:t>всякое число</a:t>
            </a:r>
            <a:r>
              <a:rPr lang="ru-RU" altLang="ru-RU" sz="2800"/>
              <a:t>, которое не меньше абсолютной погрешности этого числа.</a:t>
            </a:r>
            <a:endParaRPr lang="ru-RU" altLang="ru-RU" sz="2800" b="1" i="1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800"/>
              <a:t>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800"/>
              <a:t>   Точное число </a:t>
            </a:r>
            <a:r>
              <a:rPr lang="ru-RU" altLang="ru-RU" sz="2800" b="1" i="1"/>
              <a:t>    </a:t>
            </a:r>
            <a:r>
              <a:rPr lang="ru-RU" altLang="ru-RU" sz="2800"/>
              <a:t> заключено в границах</a:t>
            </a:r>
            <a:endParaRPr lang="en-US" altLang="ru-RU" sz="2800" b="1" i="1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400" b="1" i="1"/>
              <a:t>               </a:t>
            </a:r>
          </a:p>
        </p:txBody>
      </p:sp>
      <p:sp>
        <p:nvSpPr>
          <p:cNvPr id="16387" name="Rectangle 5">
            <a:extLst>
              <a:ext uri="{FF2B5EF4-FFF2-40B4-BE49-F238E27FC236}">
                <a16:creationId xmlns:a16="http://schemas.microsoft.com/office/drawing/2014/main" id="{18772240-4D0D-4FDD-8DFF-2EE68583C4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6388" name="Object 4">
            <a:extLst>
              <a:ext uri="{FF2B5EF4-FFF2-40B4-BE49-F238E27FC236}">
                <a16:creationId xmlns:a16="http://schemas.microsoft.com/office/drawing/2014/main" id="{90AC6AAD-1C50-48A3-8B0A-794E11A7BE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84888" y="142875"/>
          <a:ext cx="604837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1" name="Формула" r:id="rId3" imgW="139579" imgH="177646" progId="Equation.3">
                  <p:embed/>
                </p:oleObj>
              </mc:Choice>
              <mc:Fallback>
                <p:oleObj name="Формула" r:id="rId3" imgW="139579" imgH="177646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888" y="142875"/>
                        <a:ext cx="604837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9" name="Rectangle 7">
            <a:extLst>
              <a:ext uri="{FF2B5EF4-FFF2-40B4-BE49-F238E27FC236}">
                <a16:creationId xmlns:a16="http://schemas.microsoft.com/office/drawing/2014/main" id="{CE4E57B7-3737-4EB2-86A1-069D8745CA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57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6390" name="Object 6">
            <a:extLst>
              <a:ext uri="{FF2B5EF4-FFF2-40B4-BE49-F238E27FC236}">
                <a16:creationId xmlns:a16="http://schemas.microsoft.com/office/drawing/2014/main" id="{2433F053-503E-4A08-ADC4-5543A712E9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32350" y="814388"/>
          <a:ext cx="43815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2" name="Формула" r:id="rId5" imgW="126835" imgH="139518" progId="Equation.3">
                  <p:embed/>
                </p:oleObj>
              </mc:Choice>
              <mc:Fallback>
                <p:oleObj name="Формула" r:id="rId5" imgW="126835" imgH="139518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2350" y="814388"/>
                        <a:ext cx="438150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1" name="Rectangle 9">
            <a:extLst>
              <a:ext uri="{FF2B5EF4-FFF2-40B4-BE49-F238E27FC236}">
                <a16:creationId xmlns:a16="http://schemas.microsoft.com/office/drawing/2014/main" id="{AFF30ADC-4832-4635-A013-869CC6F62C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6392" name="Object 8">
            <a:extLst>
              <a:ext uri="{FF2B5EF4-FFF2-40B4-BE49-F238E27FC236}">
                <a16:creationId xmlns:a16="http://schemas.microsoft.com/office/drawing/2014/main" id="{816D0B6D-0A74-474E-BE0B-E33B3F84A33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64388" y="1052513"/>
          <a:ext cx="528637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3" name="Формула" r:id="rId7" imgW="139579" imgH="164957" progId="Equation.3">
                  <p:embed/>
                </p:oleObj>
              </mc:Choice>
              <mc:Fallback>
                <p:oleObj name="Формула" r:id="rId7" imgW="139579" imgH="164957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4388" y="1052513"/>
                        <a:ext cx="528637" cy="598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3" name="Rectangle 11">
            <a:extLst>
              <a:ext uri="{FF2B5EF4-FFF2-40B4-BE49-F238E27FC236}">
                <a16:creationId xmlns:a16="http://schemas.microsoft.com/office/drawing/2014/main" id="{347B25A9-184D-4B7F-8E72-6E960E6886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6394" name="Rectangle 13">
            <a:extLst>
              <a:ext uri="{FF2B5EF4-FFF2-40B4-BE49-F238E27FC236}">
                <a16:creationId xmlns:a16="http://schemas.microsoft.com/office/drawing/2014/main" id="{5D241A84-560D-409C-8156-25EA16B4DF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6395" name="Rectangle 15">
            <a:extLst>
              <a:ext uri="{FF2B5EF4-FFF2-40B4-BE49-F238E27FC236}">
                <a16:creationId xmlns:a16="http://schemas.microsoft.com/office/drawing/2014/main" id="{BDF20696-40DA-4674-9732-76DC193D58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6396" name="Rectangle 17">
            <a:extLst>
              <a:ext uri="{FF2B5EF4-FFF2-40B4-BE49-F238E27FC236}">
                <a16:creationId xmlns:a16="http://schemas.microsoft.com/office/drawing/2014/main" id="{C803F594-9BD3-4169-90CF-98AB40C42F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480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6397" name="Object 16">
            <a:extLst>
              <a:ext uri="{FF2B5EF4-FFF2-40B4-BE49-F238E27FC236}">
                <a16:creationId xmlns:a16="http://schemas.microsoft.com/office/drawing/2014/main" id="{CE21489D-A2B5-46E5-B83E-E2525957125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11500" y="5013325"/>
          <a:ext cx="541338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4" name="Формула" r:id="rId9" imgW="152268" imgH="164957" progId="Equation.3">
                  <p:embed/>
                </p:oleObj>
              </mc:Choice>
              <mc:Fallback>
                <p:oleObj name="Формула" r:id="rId9" imgW="152268" imgH="164957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5013325"/>
                        <a:ext cx="541338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8" name="Rectangle 19">
            <a:extLst>
              <a:ext uri="{FF2B5EF4-FFF2-40B4-BE49-F238E27FC236}">
                <a16:creationId xmlns:a16="http://schemas.microsoft.com/office/drawing/2014/main" id="{7013E929-6187-43E5-98D5-484879DDD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6399" name="Rectangle 21">
            <a:extLst>
              <a:ext uri="{FF2B5EF4-FFF2-40B4-BE49-F238E27FC236}">
                <a16:creationId xmlns:a16="http://schemas.microsoft.com/office/drawing/2014/main" id="{9E34F460-9A47-41A5-ABA9-B8FC2ED9FC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6400" name="Object 20">
            <a:extLst>
              <a:ext uri="{FF2B5EF4-FFF2-40B4-BE49-F238E27FC236}">
                <a16:creationId xmlns:a16="http://schemas.microsoft.com/office/drawing/2014/main" id="{BDA637C7-D45A-4125-994B-C644005A12B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00538" y="1857375"/>
          <a:ext cx="1368425" cy="1311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5" name="Формула" r:id="rId11" imgW="469696" imgH="444307" progId="Equation.3">
                  <p:embed/>
                </p:oleObj>
              </mc:Choice>
              <mc:Fallback>
                <p:oleObj name="Формула" r:id="rId11" imgW="469696" imgH="444307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0538" y="1857375"/>
                        <a:ext cx="1368425" cy="1311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01" name="Rectangle 23">
            <a:extLst>
              <a:ext uri="{FF2B5EF4-FFF2-40B4-BE49-F238E27FC236}">
                <a16:creationId xmlns:a16="http://schemas.microsoft.com/office/drawing/2014/main" id="{E2945BDB-2CA9-4481-9E2E-F04A5E5509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6402" name="Rectangle 25">
            <a:extLst>
              <a:ext uri="{FF2B5EF4-FFF2-40B4-BE49-F238E27FC236}">
                <a16:creationId xmlns:a16="http://schemas.microsoft.com/office/drawing/2014/main" id="{A0C6937D-D819-4BCB-B277-48723F4A6D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6403" name="Rectangle 27">
            <a:extLst>
              <a:ext uri="{FF2B5EF4-FFF2-40B4-BE49-F238E27FC236}">
                <a16:creationId xmlns:a16="http://schemas.microsoft.com/office/drawing/2014/main" id="{1EFA5648-0BDD-46C9-A687-1A7B5ACB69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6404" name="Rectangle 29">
            <a:extLst>
              <a:ext uri="{FF2B5EF4-FFF2-40B4-BE49-F238E27FC236}">
                <a16:creationId xmlns:a16="http://schemas.microsoft.com/office/drawing/2014/main" id="{9AF5FE03-0577-4D29-9D10-D1734A1275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6405" name="Object 28">
            <a:extLst>
              <a:ext uri="{FF2B5EF4-FFF2-40B4-BE49-F238E27FC236}">
                <a16:creationId xmlns:a16="http://schemas.microsoft.com/office/drawing/2014/main" id="{2F482572-1E32-43E4-AF2A-A27BA9AF825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87675" y="4445000"/>
          <a:ext cx="3024188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6" name="Формула" r:id="rId13" imgW="990170" imgH="253890" progId="Equation.3">
                  <p:embed/>
                </p:oleObj>
              </mc:Choice>
              <mc:Fallback>
                <p:oleObj name="Формула" r:id="rId13" imgW="990170" imgH="253890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4445000"/>
                        <a:ext cx="3024188" cy="784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6" name="Object 39">
            <a:extLst>
              <a:ext uri="{FF2B5EF4-FFF2-40B4-BE49-F238E27FC236}">
                <a16:creationId xmlns:a16="http://schemas.microsoft.com/office/drawing/2014/main" id="{70F5E141-4F25-4871-8B04-BAAB6318A8B7}"/>
              </a:ext>
            </a:extLst>
          </p:cNvPr>
          <p:cNvGraphicFramePr>
            <a:graphicFrameLocks noChangeAspect="1"/>
          </p:cNvGraphicFramePr>
          <p:nvPr>
            <p:ph sz="half" idx="2"/>
          </p:nvPr>
        </p:nvGraphicFramePr>
        <p:xfrm>
          <a:off x="971550" y="1989138"/>
          <a:ext cx="1800225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7" name="Формула" r:id="rId15" imgW="596641" imgH="215806" progId="Equation.3">
                  <p:embed/>
                </p:oleObj>
              </mc:Choice>
              <mc:Fallback>
                <p:oleObj name="Формула" r:id="rId15" imgW="596641" imgH="215806" progId="Equation.3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1989138"/>
                        <a:ext cx="1800225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07" name="Rectangle 43">
            <a:extLst>
              <a:ext uri="{FF2B5EF4-FFF2-40B4-BE49-F238E27FC236}">
                <a16:creationId xmlns:a16="http://schemas.microsoft.com/office/drawing/2014/main" id="{B0EC8204-F7D4-4766-971B-A00ECBE9CE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6408" name="Object 42">
            <a:extLst>
              <a:ext uri="{FF2B5EF4-FFF2-40B4-BE49-F238E27FC236}">
                <a16:creationId xmlns:a16="http://schemas.microsoft.com/office/drawing/2014/main" id="{E1EABBCA-807A-4D85-819A-A3CBEC28114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54288" y="5529263"/>
          <a:ext cx="3889375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8" name="Формула" r:id="rId17" imgW="1257300" imgH="228600" progId="Equation.3">
                  <p:embed/>
                </p:oleObj>
              </mc:Choice>
              <mc:Fallback>
                <p:oleObj name="Формула" r:id="rId17" imgW="1257300" imgH="228600" progId="Equation.3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4288" y="5529263"/>
                        <a:ext cx="3889375" cy="708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09" name="Rectangle 44">
            <a:extLst>
              <a:ext uri="{FF2B5EF4-FFF2-40B4-BE49-F238E27FC236}">
                <a16:creationId xmlns:a16="http://schemas.microsoft.com/office/drawing/2014/main" id="{90382707-D07C-4A99-91D2-A9E883217B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1638" y="1989138"/>
            <a:ext cx="1584325" cy="1079500"/>
          </a:xfrm>
          <a:prstGeom prst="rect">
            <a:avLst/>
          </a:prstGeom>
          <a:gradFill rotWithShape="1">
            <a:gsLst>
              <a:gs pos="0">
                <a:srgbClr val="FF9933">
                  <a:alpha val="14998"/>
                </a:srgbClr>
              </a:gs>
              <a:gs pos="100000">
                <a:srgbClr val="F49231">
                  <a:alpha val="10999"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6410" name="Rectangle 45">
            <a:extLst>
              <a:ext uri="{FF2B5EF4-FFF2-40B4-BE49-F238E27FC236}">
                <a16:creationId xmlns:a16="http://schemas.microsoft.com/office/drawing/2014/main" id="{9A31B92C-A709-4722-95B2-73AA8F54A0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2113" y="4581525"/>
            <a:ext cx="3241675" cy="525463"/>
          </a:xfrm>
          <a:prstGeom prst="rect">
            <a:avLst/>
          </a:prstGeom>
          <a:gradFill rotWithShape="1">
            <a:gsLst>
              <a:gs pos="0">
                <a:srgbClr val="FF9933">
                  <a:alpha val="32001"/>
                </a:srgbClr>
              </a:gs>
              <a:gs pos="100000">
                <a:srgbClr val="FFAD5C">
                  <a:alpha val="28000"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>
            <a:extLst>
              <a:ext uri="{FF2B5EF4-FFF2-40B4-BE49-F238E27FC236}">
                <a16:creationId xmlns:a16="http://schemas.microsoft.com/office/drawing/2014/main" id="{2801EECD-7C02-4456-A4CB-8BC52B62770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333375"/>
            <a:ext cx="8147050" cy="57975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600"/>
              <a:t>  </a:t>
            </a:r>
            <a:r>
              <a:rPr lang="ru-RU" altLang="ru-RU" sz="2800"/>
              <a:t>Пример: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800"/>
              <a:t>Число                   заменяет число </a:t>
            </a:r>
            <a:r>
              <a:rPr lang="ru-RU" altLang="ru-RU" sz="2800" b="1" i="1"/>
              <a:t>        </a:t>
            </a:r>
            <a:r>
              <a:rPr lang="ru-RU" altLang="ru-RU" sz="2800"/>
              <a:t>.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800"/>
              <a:t>   Выполняется условие  3.14</a:t>
            </a:r>
            <a:r>
              <a:rPr lang="ru-RU" altLang="ru-RU" sz="2800" b="1" i="1"/>
              <a:t>&lt;    &lt;</a:t>
            </a:r>
            <a:r>
              <a:rPr lang="ru-RU" altLang="ru-RU" sz="2800"/>
              <a:t>3.15   следовательно,                                 .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800"/>
              <a:t>   Можно принять                            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80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800"/>
              <a:t>   Выполняется условие  3.14</a:t>
            </a:r>
            <a:r>
              <a:rPr lang="ru-RU" altLang="ru-RU" sz="2800" b="1" i="1"/>
              <a:t>&lt;      &lt;</a:t>
            </a:r>
            <a:r>
              <a:rPr lang="ru-RU" altLang="ru-RU" sz="2800"/>
              <a:t>3.142.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800"/>
              <a:t>   тогда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800"/>
              <a:t>Если проводятся какие-либо измерения, то за предельную абсолютную погрешность можно принять цену деления измерительного прибора или устройства.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800"/>
          </a:p>
        </p:txBody>
      </p:sp>
      <p:sp>
        <p:nvSpPr>
          <p:cNvPr id="17411" name="Rectangle 8">
            <a:extLst>
              <a:ext uri="{FF2B5EF4-FFF2-40B4-BE49-F238E27FC236}">
                <a16:creationId xmlns:a16="http://schemas.microsoft.com/office/drawing/2014/main" id="{3AE78DFA-EF19-43D8-A42B-803956BA08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7412" name="Object 7">
            <a:extLst>
              <a:ext uri="{FF2B5EF4-FFF2-40B4-BE49-F238E27FC236}">
                <a16:creationId xmlns:a16="http://schemas.microsoft.com/office/drawing/2014/main" id="{D703D52A-21CB-40F7-8811-F4CDF892680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1050" y="742950"/>
          <a:ext cx="1584325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7" name="Формула" r:id="rId3" imgW="545626" imgH="177646" progId="Equation.3">
                  <p:embed/>
                </p:oleObj>
              </mc:Choice>
              <mc:Fallback>
                <p:oleObj name="Формула" r:id="rId3" imgW="545626" imgH="177646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742950"/>
                        <a:ext cx="1584325" cy="528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3" name="Rectangle 10">
            <a:extLst>
              <a:ext uri="{FF2B5EF4-FFF2-40B4-BE49-F238E27FC236}">
                <a16:creationId xmlns:a16="http://schemas.microsoft.com/office/drawing/2014/main" id="{4D418A4A-0646-4B36-9DA1-73B14606EC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7414" name="Object 9">
            <a:extLst>
              <a:ext uri="{FF2B5EF4-FFF2-40B4-BE49-F238E27FC236}">
                <a16:creationId xmlns:a16="http://schemas.microsoft.com/office/drawing/2014/main" id="{0E0D11AD-C55A-464B-A68C-34666EE42DE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88125" y="836613"/>
          <a:ext cx="431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8" name="Формула" r:id="rId5" imgW="139700" imgH="139700" progId="Equation.3">
                  <p:embed/>
                </p:oleObj>
              </mc:Choice>
              <mc:Fallback>
                <p:oleObj name="Формула" r:id="rId5" imgW="139700" imgH="1397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125" y="836613"/>
                        <a:ext cx="4318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11">
            <a:extLst>
              <a:ext uri="{FF2B5EF4-FFF2-40B4-BE49-F238E27FC236}">
                <a16:creationId xmlns:a16="http://schemas.microsoft.com/office/drawing/2014/main" id="{D2E3E4F6-6100-410D-89B2-42704E341B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80063" y="1301750"/>
          <a:ext cx="431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9" name="Формула" r:id="rId7" imgW="139700" imgH="139700" progId="Equation.3">
                  <p:embed/>
                </p:oleObj>
              </mc:Choice>
              <mc:Fallback>
                <p:oleObj name="Формула" r:id="rId7" imgW="139700" imgH="1397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063" y="1301750"/>
                        <a:ext cx="4318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6" name="Rectangle 13">
            <a:extLst>
              <a:ext uri="{FF2B5EF4-FFF2-40B4-BE49-F238E27FC236}">
                <a16:creationId xmlns:a16="http://schemas.microsoft.com/office/drawing/2014/main" id="{3428A7ED-3E99-4A68-AC7E-E2A4E951B8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7417" name="Rectangle 15">
            <a:extLst>
              <a:ext uri="{FF2B5EF4-FFF2-40B4-BE49-F238E27FC236}">
                <a16:creationId xmlns:a16="http://schemas.microsoft.com/office/drawing/2014/main" id="{9A08BEC7-6070-4FB6-AF1D-0AB195C052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7418" name="Rectangle 17">
            <a:extLst>
              <a:ext uri="{FF2B5EF4-FFF2-40B4-BE49-F238E27FC236}">
                <a16:creationId xmlns:a16="http://schemas.microsoft.com/office/drawing/2014/main" id="{E084F574-0FB8-4E27-A947-9B0A513FF8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7419" name="Rectangle 19">
            <a:extLst>
              <a:ext uri="{FF2B5EF4-FFF2-40B4-BE49-F238E27FC236}">
                <a16:creationId xmlns:a16="http://schemas.microsoft.com/office/drawing/2014/main" id="{668F86B2-9C7C-4477-9593-F3E129BF10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7420" name="Rectangle 21">
            <a:extLst>
              <a:ext uri="{FF2B5EF4-FFF2-40B4-BE49-F238E27FC236}">
                <a16:creationId xmlns:a16="http://schemas.microsoft.com/office/drawing/2014/main" id="{66759451-FDB4-45DF-ACB6-862C37F82A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7421" name="Object 20">
            <a:extLst>
              <a:ext uri="{FF2B5EF4-FFF2-40B4-BE49-F238E27FC236}">
                <a16:creationId xmlns:a16="http://schemas.microsoft.com/office/drawing/2014/main" id="{75D228EA-2877-491F-8FA4-009BA8A4E5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63938" y="2049463"/>
          <a:ext cx="1944687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0" name="Формула" r:id="rId8" imgW="634725" imgH="228501" progId="Equation.3">
                  <p:embed/>
                </p:oleObj>
              </mc:Choice>
              <mc:Fallback>
                <p:oleObj name="Формула" r:id="rId8" imgW="634725" imgH="228501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938" y="2049463"/>
                        <a:ext cx="1944687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2" name="Object 22">
            <a:extLst>
              <a:ext uri="{FF2B5EF4-FFF2-40B4-BE49-F238E27FC236}">
                <a16:creationId xmlns:a16="http://schemas.microsoft.com/office/drawing/2014/main" id="{EE571809-F22C-473C-BD6B-5448FAE6B01E}"/>
              </a:ext>
            </a:extLst>
          </p:cNvPr>
          <p:cNvGraphicFramePr>
            <a:graphicFrameLocks noChangeAspect="1"/>
          </p:cNvGraphicFramePr>
          <p:nvPr>
            <p:ph sz="half" idx="2"/>
          </p:nvPr>
        </p:nvGraphicFramePr>
        <p:xfrm>
          <a:off x="3635375" y="1557338"/>
          <a:ext cx="2519363" cy="77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1" name="Формула" r:id="rId10" imgW="825500" imgH="254000" progId="Equation.3">
                  <p:embed/>
                </p:oleObj>
              </mc:Choice>
              <mc:Fallback>
                <p:oleObj name="Формула" r:id="rId10" imgW="825500" imgH="25400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1557338"/>
                        <a:ext cx="2519363" cy="776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23" name="Rectangle 36">
            <a:extLst>
              <a:ext uri="{FF2B5EF4-FFF2-40B4-BE49-F238E27FC236}">
                <a16:creationId xmlns:a16="http://schemas.microsoft.com/office/drawing/2014/main" id="{852EDE85-C1CE-43F9-A5D3-2A4382D746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57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7424" name="Object 35">
            <a:extLst>
              <a:ext uri="{FF2B5EF4-FFF2-40B4-BE49-F238E27FC236}">
                <a16:creationId xmlns:a16="http://schemas.microsoft.com/office/drawing/2014/main" id="{532781C2-52DE-4C8E-BC74-013208B779B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51500" y="3068638"/>
          <a:ext cx="50482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2" name="Формула" r:id="rId12" imgW="139700" imgH="139700" progId="Equation.3">
                  <p:embed/>
                </p:oleObj>
              </mc:Choice>
              <mc:Fallback>
                <p:oleObj name="Формула" r:id="rId12" imgW="139700" imgH="139700" progId="Equation.3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3068638"/>
                        <a:ext cx="504825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25" name="Rectangle 50">
            <a:extLst>
              <a:ext uri="{FF2B5EF4-FFF2-40B4-BE49-F238E27FC236}">
                <a16:creationId xmlns:a16="http://schemas.microsoft.com/office/drawing/2014/main" id="{329B067B-71F6-4F12-8A23-49A0FBE69C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7426" name="Object 49">
            <a:extLst>
              <a:ext uri="{FF2B5EF4-FFF2-40B4-BE49-F238E27FC236}">
                <a16:creationId xmlns:a16="http://schemas.microsoft.com/office/drawing/2014/main" id="{8B54281D-C1E9-4B9A-8125-2332550D0A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8175" y="3481388"/>
          <a:ext cx="2089150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3" name="Формула" r:id="rId14" imgW="711200" imgH="228600" progId="Equation.3">
                  <p:embed/>
                </p:oleObj>
              </mc:Choice>
              <mc:Fallback>
                <p:oleObj name="Формула" r:id="rId14" imgW="711200" imgH="228600" progId="Equation.3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3481388"/>
                        <a:ext cx="2089150" cy="668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>
            <a:extLst>
              <a:ext uri="{FF2B5EF4-FFF2-40B4-BE49-F238E27FC236}">
                <a16:creationId xmlns:a16="http://schemas.microsoft.com/office/drawing/2014/main" id="{B5F3DDB2-A2CA-4C0C-94C1-DDBD4F4720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5726112"/>
          </a:xfrm>
        </p:spPr>
        <p:txBody>
          <a:bodyPr/>
          <a:lstStyle/>
          <a:p>
            <a:pPr eaLnBrk="1" hangingPunct="1"/>
            <a:r>
              <a:rPr lang="ru-RU" altLang="ru-RU" sz="2800">
                <a:solidFill>
                  <a:srgbClr val="FF3300"/>
                </a:solidFill>
              </a:rPr>
              <a:t>Предельной относительной погрешностью</a:t>
            </a:r>
            <a:r>
              <a:rPr lang="ru-RU" altLang="ru-RU" sz="2800"/>
              <a:t>  </a:t>
            </a:r>
            <a:r>
              <a:rPr lang="ru-RU" altLang="ru-RU" sz="2800" b="1" i="1"/>
              <a:t>   </a:t>
            </a:r>
            <a:r>
              <a:rPr lang="ru-RU" altLang="ru-RU" sz="2800"/>
              <a:t> данного приближенного числа     называется </a:t>
            </a:r>
            <a:r>
              <a:rPr lang="ru-RU" altLang="ru-RU" sz="2800" u="sng"/>
              <a:t>всякое число</a:t>
            </a:r>
            <a:r>
              <a:rPr lang="ru-RU" altLang="ru-RU" sz="2800"/>
              <a:t> не меньшее относительной погрешности этого числа.</a:t>
            </a:r>
            <a:endParaRPr lang="ru-RU" altLang="ru-RU" sz="2800" b="1" i="1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800" b="1" i="1"/>
              <a:t>                       </a:t>
            </a:r>
            <a:endParaRPr lang="ru-RU" altLang="ru-RU" sz="2800"/>
          </a:p>
          <a:p>
            <a:pPr eaLnBrk="1" hangingPunct="1"/>
            <a:r>
              <a:rPr lang="ru-RU" altLang="ru-RU" sz="2800"/>
              <a:t>т</a:t>
            </a:r>
            <a:r>
              <a:rPr lang="en-US" altLang="ru-RU" sz="2800"/>
              <a:t>.</a:t>
            </a:r>
            <a:r>
              <a:rPr lang="ru-RU" altLang="ru-RU" sz="2800"/>
              <a:t>е</a:t>
            </a:r>
            <a:r>
              <a:rPr lang="en-US" altLang="ru-RU" sz="2800"/>
              <a:t>. </a:t>
            </a:r>
            <a:r>
              <a:rPr lang="ru-RU" altLang="ru-RU" sz="2800" b="1" i="1"/>
              <a:t>                       </a:t>
            </a:r>
            <a:r>
              <a:rPr lang="en-US" altLang="ru-RU" sz="2800"/>
              <a:t>, </a:t>
            </a:r>
            <a:r>
              <a:rPr lang="ru-RU" altLang="ru-RU" sz="2800"/>
              <a:t>отсюда</a:t>
            </a:r>
            <a:endParaRPr lang="en-US" altLang="ru-RU" sz="2800"/>
          </a:p>
          <a:p>
            <a:pPr eaLnBrk="1" hangingPunct="1"/>
            <a:endParaRPr lang="ru-RU" altLang="ru-RU" sz="28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800"/>
              <a:t>    В этом случае</a:t>
            </a:r>
            <a:r>
              <a:rPr lang="ru-RU" altLang="ru-RU" sz="2800" b="1" i="1"/>
              <a:t> </a:t>
            </a:r>
            <a:r>
              <a:rPr lang="ru-RU" altLang="ru-RU" sz="2800"/>
              <a:t>за предельную абсолютную погрешность можно принять</a:t>
            </a:r>
            <a:endParaRPr lang="ru-RU" altLang="ru-RU" sz="2800" b="1" i="1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800" b="1" i="1"/>
              <a:t>                   </a:t>
            </a:r>
            <a:endParaRPr lang="ru-RU" altLang="ru-RU" sz="2800"/>
          </a:p>
        </p:txBody>
      </p:sp>
      <p:sp>
        <p:nvSpPr>
          <p:cNvPr id="18435" name="Rectangle 5">
            <a:extLst>
              <a:ext uri="{FF2B5EF4-FFF2-40B4-BE49-F238E27FC236}">
                <a16:creationId xmlns:a16="http://schemas.microsoft.com/office/drawing/2014/main" id="{318BC9AB-43BA-4A57-9D1B-6E020F9F87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8436" name="Object 4">
            <a:extLst>
              <a:ext uri="{FF2B5EF4-FFF2-40B4-BE49-F238E27FC236}">
                <a16:creationId xmlns:a16="http://schemas.microsoft.com/office/drawing/2014/main" id="{C88E0A06-BEE0-495B-B6CE-15EF2186A22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101013" y="260350"/>
          <a:ext cx="638175" cy="804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3" name="Формула" r:id="rId3" imgW="177646" imgH="228402" progId="Equation.3">
                  <p:embed/>
                </p:oleObj>
              </mc:Choice>
              <mc:Fallback>
                <p:oleObj name="Формула" r:id="rId3" imgW="177646" imgH="22840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01013" y="260350"/>
                        <a:ext cx="638175" cy="804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7" name="Rectangle 7">
            <a:extLst>
              <a:ext uri="{FF2B5EF4-FFF2-40B4-BE49-F238E27FC236}">
                <a16:creationId xmlns:a16="http://schemas.microsoft.com/office/drawing/2014/main" id="{CBFD81C9-E1BB-4F05-9298-804DA9B145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8438" name="Object 6">
            <a:extLst>
              <a:ext uri="{FF2B5EF4-FFF2-40B4-BE49-F238E27FC236}">
                <a16:creationId xmlns:a16="http://schemas.microsoft.com/office/drawing/2014/main" id="{9E0F258E-BF02-411F-A40C-1134C7F23BE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11863" y="885825"/>
          <a:ext cx="373062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4" name="Формула" r:id="rId5" imgW="126835" imgH="139518" progId="Equation.3">
                  <p:embed/>
                </p:oleObj>
              </mc:Choice>
              <mc:Fallback>
                <p:oleObj name="Формула" r:id="rId5" imgW="126835" imgH="139518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1863" y="885825"/>
                        <a:ext cx="373062" cy="43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9" name="Rectangle 9">
            <a:extLst>
              <a:ext uri="{FF2B5EF4-FFF2-40B4-BE49-F238E27FC236}">
                <a16:creationId xmlns:a16="http://schemas.microsoft.com/office/drawing/2014/main" id="{71010658-BCCC-4DC1-9814-95E09ACFA9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8440" name="Object 8">
            <a:extLst>
              <a:ext uri="{FF2B5EF4-FFF2-40B4-BE49-F238E27FC236}">
                <a16:creationId xmlns:a16="http://schemas.microsoft.com/office/drawing/2014/main" id="{E0CDD923-01C3-404C-8EF8-6F40606491F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63938" y="2133600"/>
          <a:ext cx="1296987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5" name="Формула" r:id="rId7" imgW="431613" imgH="228501" progId="Equation.3">
                  <p:embed/>
                </p:oleObj>
              </mc:Choice>
              <mc:Fallback>
                <p:oleObj name="Формула" r:id="rId7" imgW="431613" imgH="228501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938" y="2133600"/>
                        <a:ext cx="1296987" cy="690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1" name="Rectangle 11">
            <a:extLst>
              <a:ext uri="{FF2B5EF4-FFF2-40B4-BE49-F238E27FC236}">
                <a16:creationId xmlns:a16="http://schemas.microsoft.com/office/drawing/2014/main" id="{C3769EA5-AA4F-4665-9403-FD21BF1076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8442" name="Rectangle 13">
            <a:extLst>
              <a:ext uri="{FF2B5EF4-FFF2-40B4-BE49-F238E27FC236}">
                <a16:creationId xmlns:a16="http://schemas.microsoft.com/office/drawing/2014/main" id="{88A512AA-0123-40F7-BCFD-AB81148358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8443" name="Rectangle 21">
            <a:extLst>
              <a:ext uri="{FF2B5EF4-FFF2-40B4-BE49-F238E27FC236}">
                <a16:creationId xmlns:a16="http://schemas.microsoft.com/office/drawing/2014/main" id="{917D7B50-1AD1-47A0-A835-78EAFF0999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8444" name="Rectangle 23">
            <a:extLst>
              <a:ext uri="{FF2B5EF4-FFF2-40B4-BE49-F238E27FC236}">
                <a16:creationId xmlns:a16="http://schemas.microsoft.com/office/drawing/2014/main" id="{BBA75260-C903-45ED-B27F-3667C198D6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8445" name="Rectangle 25">
            <a:extLst>
              <a:ext uri="{FF2B5EF4-FFF2-40B4-BE49-F238E27FC236}">
                <a16:creationId xmlns:a16="http://schemas.microsoft.com/office/drawing/2014/main" id="{9BF1EB4E-4325-4623-B1FF-AFEF619562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8446" name="Rectangle 27">
            <a:extLst>
              <a:ext uri="{FF2B5EF4-FFF2-40B4-BE49-F238E27FC236}">
                <a16:creationId xmlns:a16="http://schemas.microsoft.com/office/drawing/2014/main" id="{72BBAC12-1B42-4FC5-B2F8-C9E49AB05C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8447" name="Object 26">
            <a:extLst>
              <a:ext uri="{FF2B5EF4-FFF2-40B4-BE49-F238E27FC236}">
                <a16:creationId xmlns:a16="http://schemas.microsoft.com/office/drawing/2014/main" id="{912A0A8A-CAFE-41BD-BF3D-39A01532E03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63713" y="2359025"/>
          <a:ext cx="1512887" cy="1343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6" name="Формула" r:id="rId9" imgW="507780" imgH="444307" progId="Equation.3">
                  <p:embed/>
                </p:oleObj>
              </mc:Choice>
              <mc:Fallback>
                <p:oleObj name="Формула" r:id="rId9" imgW="507780" imgH="444307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13" y="2359025"/>
                        <a:ext cx="1512887" cy="1343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8" name="Rectangle 29">
            <a:extLst>
              <a:ext uri="{FF2B5EF4-FFF2-40B4-BE49-F238E27FC236}">
                <a16:creationId xmlns:a16="http://schemas.microsoft.com/office/drawing/2014/main" id="{ABE469FD-D2A1-416E-B2DD-FA71FF0FAB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8449" name="Object 28">
            <a:extLst>
              <a:ext uri="{FF2B5EF4-FFF2-40B4-BE49-F238E27FC236}">
                <a16:creationId xmlns:a16="http://schemas.microsoft.com/office/drawing/2014/main" id="{A5C8B40B-2904-4329-BB0C-D6DD3EBFCDB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08625" y="2632075"/>
          <a:ext cx="2016125" cy="725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7" name="Формула" r:id="rId11" imgW="710891" imgH="253890" progId="Equation.3">
                  <p:embed/>
                </p:oleObj>
              </mc:Choice>
              <mc:Fallback>
                <p:oleObj name="Формула" r:id="rId11" imgW="710891" imgH="253890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25" y="2632075"/>
                        <a:ext cx="2016125" cy="725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50" name="Rectangle 31">
            <a:extLst>
              <a:ext uri="{FF2B5EF4-FFF2-40B4-BE49-F238E27FC236}">
                <a16:creationId xmlns:a16="http://schemas.microsoft.com/office/drawing/2014/main" id="{1A069F15-48FB-4DE6-BCF0-06E5A0ADC1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8451" name="Object 30">
            <a:extLst>
              <a:ext uri="{FF2B5EF4-FFF2-40B4-BE49-F238E27FC236}">
                <a16:creationId xmlns:a16="http://schemas.microsoft.com/office/drawing/2014/main" id="{37F15A28-A1DF-4D91-9CB1-CF10FC09A0A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14650" y="4638675"/>
          <a:ext cx="230505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8" name="Формула" r:id="rId13" imgW="787058" imgH="253890" progId="Equation.3">
                  <p:embed/>
                </p:oleObj>
              </mc:Choice>
              <mc:Fallback>
                <p:oleObj name="Формула" r:id="rId13" imgW="787058" imgH="253890" progId="Equation.3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4650" y="4638675"/>
                        <a:ext cx="230505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52" name="Rectangle 32">
            <a:extLst>
              <a:ext uri="{FF2B5EF4-FFF2-40B4-BE49-F238E27FC236}">
                <a16:creationId xmlns:a16="http://schemas.microsoft.com/office/drawing/2014/main" id="{151F1215-3BD4-4D48-94FC-2D81840988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9475" y="2133600"/>
            <a:ext cx="1512888" cy="647700"/>
          </a:xfrm>
          <a:prstGeom prst="rect">
            <a:avLst/>
          </a:prstGeom>
          <a:gradFill rotWithShape="1">
            <a:gsLst>
              <a:gs pos="0">
                <a:srgbClr val="FF9933">
                  <a:alpha val="31000"/>
                </a:srgbClr>
              </a:gs>
              <a:gs pos="100000">
                <a:srgbClr val="FFBF80">
                  <a:alpha val="18999"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A14D144A-166B-4F86-A135-F7E013165B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487362"/>
          </a:xfrm>
        </p:spPr>
        <p:txBody>
          <a:bodyPr/>
          <a:lstStyle/>
          <a:p>
            <a:pPr eaLnBrk="1" hangingPunct="1"/>
            <a:r>
              <a:rPr lang="ru-RU" altLang="ru-RU" sz="3600" b="1" u="sng"/>
              <a:t>Основные источники погрешностей.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93D8C58C-F756-4119-9E62-C46C50A2A5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8412"/>
          </a:xfrm>
        </p:spPr>
        <p:txBody>
          <a:bodyPr/>
          <a:lstStyle/>
          <a:p>
            <a:pPr marL="571500" indent="-571500" eaLnBrk="1" hangingPunct="1">
              <a:lnSpc>
                <a:spcPct val="90000"/>
              </a:lnSpc>
            </a:pPr>
            <a:r>
              <a:rPr lang="ru-RU" altLang="ru-RU" sz="2400" b="1" i="1"/>
              <a:t>погрешности задачи </a:t>
            </a:r>
            <a:r>
              <a:rPr lang="ru-RU" altLang="ru-RU" sz="2400"/>
              <a:t>( физическая модель, математическая модель )</a:t>
            </a:r>
          </a:p>
          <a:p>
            <a:pPr marL="571500" indent="-571500" eaLnBrk="1" hangingPunct="1">
              <a:lnSpc>
                <a:spcPct val="90000"/>
              </a:lnSpc>
            </a:pPr>
            <a:r>
              <a:rPr lang="ru-RU" altLang="ru-RU" sz="2400" b="1" i="1"/>
              <a:t>Погрешности метода </a:t>
            </a:r>
            <a:r>
              <a:rPr lang="ru-RU" altLang="ru-RU" sz="2400"/>
              <a:t>(приближенная задача)</a:t>
            </a:r>
            <a:endParaRPr lang="ru-RU" altLang="ru-RU" sz="2400" b="1" i="1"/>
          </a:p>
          <a:p>
            <a:pPr marL="571500" indent="-571500" eaLnBrk="1" hangingPunct="1">
              <a:lnSpc>
                <a:spcPct val="90000"/>
              </a:lnSpc>
            </a:pPr>
            <a:r>
              <a:rPr lang="ru-RU" altLang="ru-RU" sz="2400" b="1" i="1"/>
              <a:t>остаточные погрешности </a:t>
            </a:r>
            <a:r>
              <a:rPr lang="ru-RU" altLang="ru-RU" sz="2400"/>
              <a:t>(функции, заданные бесконечными рядами) </a:t>
            </a:r>
            <a:endParaRPr lang="ru-RU" altLang="ru-RU" sz="2400" b="1" i="1"/>
          </a:p>
          <a:p>
            <a:pPr marL="571500" indent="-571500" eaLnBrk="1" hangingPunct="1">
              <a:lnSpc>
                <a:spcPct val="90000"/>
              </a:lnSpc>
            </a:pPr>
            <a:r>
              <a:rPr lang="ru-RU" altLang="ru-RU" sz="2400" b="1" i="1"/>
              <a:t>начальные погрешност</a:t>
            </a:r>
            <a:r>
              <a:rPr lang="ru-RU" altLang="ru-RU" sz="2400"/>
              <a:t>и(числовые параметры, которые могут быть определены только приближенно) </a:t>
            </a:r>
          </a:p>
          <a:p>
            <a:pPr marL="571500" indent="-571500" eaLnBrk="1" hangingPunct="1">
              <a:lnSpc>
                <a:spcPct val="90000"/>
              </a:lnSpc>
            </a:pPr>
            <a:r>
              <a:rPr lang="ru-RU" altLang="ru-RU" sz="2400" b="1" i="1"/>
              <a:t>погрешности округления </a:t>
            </a:r>
            <a:r>
              <a:rPr lang="ru-RU" altLang="ru-RU" sz="2400"/>
              <a:t>(количеством значащих цифр) .</a:t>
            </a:r>
          </a:p>
          <a:p>
            <a:pPr marL="571500" indent="-571500" eaLnBrk="1" hangingPunct="1">
              <a:lnSpc>
                <a:spcPct val="90000"/>
              </a:lnSpc>
            </a:pPr>
            <a:r>
              <a:rPr lang="ru-RU" altLang="ru-RU" sz="2400" b="1" i="1"/>
              <a:t>погрешности действий </a:t>
            </a:r>
            <a:r>
              <a:rPr lang="ru-RU" altLang="ru-RU" sz="2400"/>
              <a:t>(приближенных чисел) .</a:t>
            </a:r>
            <a:endParaRPr lang="ru-RU" altLang="ru-RU" sz="2400" b="1" i="1"/>
          </a:p>
          <a:p>
            <a:pPr marL="571500" indent="-571500" eaLnBrk="1" hangingPunct="1">
              <a:lnSpc>
                <a:spcPct val="90000"/>
              </a:lnSpc>
            </a:pPr>
            <a:r>
              <a:rPr lang="ru-RU" altLang="ru-RU" sz="2400" b="1" i="1">
                <a:solidFill>
                  <a:srgbClr val="CC00CC"/>
                </a:solidFill>
              </a:rPr>
              <a:t>неустранимые погрешности</a:t>
            </a:r>
            <a:r>
              <a:rPr lang="ru-RU" altLang="ru-RU" sz="2400"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0CD0E8D4-C379-4B77-8C66-EC8A61A06B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58800"/>
          </a:xfrm>
        </p:spPr>
        <p:txBody>
          <a:bodyPr/>
          <a:lstStyle/>
          <a:p>
            <a:pPr eaLnBrk="1" hangingPunct="1"/>
            <a:r>
              <a:rPr lang="ru-RU" altLang="ru-RU" sz="3800" b="1" u="sng"/>
              <a:t>Погрешность суммы.</a:t>
            </a:r>
            <a:br>
              <a:rPr lang="ru-RU" altLang="ru-RU" sz="3800" i="1"/>
            </a:br>
            <a:endParaRPr lang="ru-RU" altLang="ru-RU" sz="3800" i="1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D71898EB-A4DE-48A2-8988-0838D6A003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23850" y="765175"/>
            <a:ext cx="8229600" cy="5221288"/>
          </a:xfrm>
        </p:spPr>
        <p:txBody>
          <a:bodyPr/>
          <a:lstStyle/>
          <a:p>
            <a:pPr eaLnBrk="1" hangingPunct="1"/>
            <a:r>
              <a:rPr lang="ru-RU" altLang="ru-RU" sz="2400"/>
              <a:t>Абсолютная погрешность алгебраической суммы нескольких приближенных чисел не превышает суммы абсолютных погрешностей этих чисел.</a:t>
            </a:r>
          </a:p>
          <a:p>
            <a:pPr eaLnBrk="1" hangingPunct="1"/>
            <a:endParaRPr lang="en-US" altLang="ru-RU" sz="24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400"/>
              <a:t>	Очевидно, что</a:t>
            </a:r>
            <a:endParaRPr lang="en-US" altLang="ru-RU" sz="2400" b="1" i="1"/>
          </a:p>
          <a:p>
            <a:pPr eaLnBrk="1" hangingPunct="1"/>
            <a:endParaRPr lang="en-US" altLang="ru-RU" sz="24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400"/>
              <a:t>	и, следовательно</a:t>
            </a:r>
            <a:endParaRPr lang="ru-RU" altLang="ru-RU" sz="2400" b="1" i="1"/>
          </a:p>
          <a:p>
            <a:pPr lvl="1" eaLnBrk="1" hangingPunct="1"/>
            <a:endParaRPr lang="en-US" altLang="ru-RU" sz="2100" b="1" i="1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400" i="1"/>
              <a:t>	</a:t>
            </a:r>
            <a:r>
              <a:rPr lang="ru-RU" altLang="ru-RU" sz="2400"/>
              <a:t>За </a:t>
            </a:r>
            <a:r>
              <a:rPr lang="ru-RU" altLang="ru-RU" sz="2400" u="sng"/>
              <a:t>предельную</a:t>
            </a:r>
            <a:r>
              <a:rPr lang="ru-RU" altLang="ru-RU" sz="2400"/>
              <a:t> абсолютную погрешность алгебраической суммы можно принять сумму предельных абсолютных погрешностей этих слагаемых.</a:t>
            </a:r>
            <a:endParaRPr lang="en-US" altLang="ru-RU" sz="2400" b="1"/>
          </a:p>
          <a:p>
            <a:pPr eaLnBrk="1" hangingPunct="1"/>
            <a:endParaRPr lang="ru-RU" altLang="ru-RU" sz="2400" b="1"/>
          </a:p>
        </p:txBody>
      </p:sp>
      <p:sp>
        <p:nvSpPr>
          <p:cNvPr id="20484" name="Rectangle 5">
            <a:extLst>
              <a:ext uri="{FF2B5EF4-FFF2-40B4-BE49-F238E27FC236}">
                <a16:creationId xmlns:a16="http://schemas.microsoft.com/office/drawing/2014/main" id="{D98BF319-B91A-4C1A-B111-4F702B15EF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ru-RU" altLang="ru-RU"/>
          </a:p>
        </p:txBody>
      </p:sp>
      <p:graphicFrame>
        <p:nvGraphicFramePr>
          <p:cNvPr id="20485" name="Object 4">
            <a:extLst>
              <a:ext uri="{FF2B5EF4-FFF2-40B4-BE49-F238E27FC236}">
                <a16:creationId xmlns:a16="http://schemas.microsoft.com/office/drawing/2014/main" id="{D9D8FAC1-3C8F-40EB-B083-5DFB3BC1D9F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58888" y="1773238"/>
          <a:ext cx="4968875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4" name="Формула" r:id="rId3" imgW="1612900" imgH="228600" progId="Equation.3">
                  <p:embed/>
                </p:oleObj>
              </mc:Choice>
              <mc:Fallback>
                <p:oleObj name="Формула" r:id="rId3" imgW="161290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1773238"/>
                        <a:ext cx="4968875" cy="708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6" name="Rectangle 7">
            <a:extLst>
              <a:ext uri="{FF2B5EF4-FFF2-40B4-BE49-F238E27FC236}">
                <a16:creationId xmlns:a16="http://schemas.microsoft.com/office/drawing/2014/main" id="{13E4D62E-B7F7-431C-8DC8-D602B86EA4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0487" name="Object 6">
            <a:extLst>
              <a:ext uri="{FF2B5EF4-FFF2-40B4-BE49-F238E27FC236}">
                <a16:creationId xmlns:a16="http://schemas.microsoft.com/office/drawing/2014/main" id="{048BDEDC-BCC2-486A-A074-F131FC1BE58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87450" y="2708275"/>
          <a:ext cx="5832475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5" name="Формула" r:id="rId5" imgW="2044700" imgH="228600" progId="Equation.3">
                  <p:embed/>
                </p:oleObj>
              </mc:Choice>
              <mc:Fallback>
                <p:oleObj name="Формула" r:id="rId5" imgW="2044700" imgH="228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2708275"/>
                        <a:ext cx="5832475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8" name="Rectangle 9">
            <a:extLst>
              <a:ext uri="{FF2B5EF4-FFF2-40B4-BE49-F238E27FC236}">
                <a16:creationId xmlns:a16="http://schemas.microsoft.com/office/drawing/2014/main" id="{5E91C999-468A-4A3B-9EBE-37DA457BF0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845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0489" name="Object 8">
            <a:extLst>
              <a:ext uri="{FF2B5EF4-FFF2-40B4-BE49-F238E27FC236}">
                <a16:creationId xmlns:a16="http://schemas.microsoft.com/office/drawing/2014/main" id="{C774327F-B3F9-4626-A94E-CAA823D6F2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4213" y="3500438"/>
          <a:ext cx="6840537" cy="76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6" name="Формула" r:id="rId7" imgW="2286000" imgH="254000" progId="Equation.3">
                  <p:embed/>
                </p:oleObj>
              </mc:Choice>
              <mc:Fallback>
                <p:oleObj name="Формула" r:id="rId7" imgW="2286000" imgH="2540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3500438"/>
                        <a:ext cx="6840537" cy="769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0" name="Rectangle 11">
            <a:extLst>
              <a:ext uri="{FF2B5EF4-FFF2-40B4-BE49-F238E27FC236}">
                <a16:creationId xmlns:a16="http://schemas.microsoft.com/office/drawing/2014/main" id="{074F8B68-DF6C-42CE-8B33-0686387BCC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131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0491" name="Rectangle 13">
            <a:extLst>
              <a:ext uri="{FF2B5EF4-FFF2-40B4-BE49-F238E27FC236}">
                <a16:creationId xmlns:a16="http://schemas.microsoft.com/office/drawing/2014/main" id="{9EC206A0-532F-4052-98C5-0B6A7C9715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0492" name="Object 12">
            <a:extLst>
              <a:ext uri="{FF2B5EF4-FFF2-40B4-BE49-F238E27FC236}">
                <a16:creationId xmlns:a16="http://schemas.microsoft.com/office/drawing/2014/main" id="{DB2B78AC-D6C6-4E54-8A88-7C68B513BE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47813" y="5386388"/>
          <a:ext cx="6985000" cy="871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7" name="Формула" r:id="rId9" imgW="1905000" imgH="241300" progId="Equation.3">
                  <p:embed/>
                </p:oleObj>
              </mc:Choice>
              <mc:Fallback>
                <p:oleObj name="Формула" r:id="rId9" imgW="1905000" imgH="2413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5386388"/>
                        <a:ext cx="6985000" cy="871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3" name="Rectangle 14">
            <a:extLst>
              <a:ext uri="{FF2B5EF4-FFF2-40B4-BE49-F238E27FC236}">
                <a16:creationId xmlns:a16="http://schemas.microsoft.com/office/drawing/2014/main" id="{2AC80560-2636-44BC-A180-3B0E0BE81F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0" y="5516563"/>
            <a:ext cx="6985000" cy="649287"/>
          </a:xfrm>
          <a:prstGeom prst="rect">
            <a:avLst/>
          </a:prstGeom>
          <a:gradFill rotWithShape="1">
            <a:gsLst>
              <a:gs pos="0">
                <a:srgbClr val="CC00CC">
                  <a:alpha val="10999"/>
                </a:srgbClr>
              </a:gs>
              <a:gs pos="100000">
                <a:srgbClr val="EFB0EF">
                  <a:alpha val="14998"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>
            <a:extLst>
              <a:ext uri="{FF2B5EF4-FFF2-40B4-BE49-F238E27FC236}">
                <a16:creationId xmlns:a16="http://schemas.microsoft.com/office/drawing/2014/main" id="{E6EDB7B1-B88B-4821-A7C4-53F27F1C6F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5726112"/>
          </a:xfrm>
        </p:spPr>
        <p:txBody>
          <a:bodyPr/>
          <a:lstStyle/>
          <a:p>
            <a:pPr eaLnBrk="1" hangingPunct="1"/>
            <a:r>
              <a:rPr lang="ru-RU" altLang="ru-RU"/>
              <a:t>Предельная относительная погрешность</a:t>
            </a:r>
          </a:p>
        </p:txBody>
      </p:sp>
      <p:sp>
        <p:nvSpPr>
          <p:cNvPr id="21507" name="Rectangle 5">
            <a:extLst>
              <a:ext uri="{FF2B5EF4-FFF2-40B4-BE49-F238E27FC236}">
                <a16:creationId xmlns:a16="http://schemas.microsoft.com/office/drawing/2014/main" id="{FC7D2E88-7CFD-4B5A-908D-2B4404ADCD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1508" name="Object 4">
            <a:extLst>
              <a:ext uri="{FF2B5EF4-FFF2-40B4-BE49-F238E27FC236}">
                <a16:creationId xmlns:a16="http://schemas.microsoft.com/office/drawing/2014/main" id="{81C8912E-AE78-4F9C-9CB5-694F5420FBB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71550" y="992188"/>
          <a:ext cx="5976938" cy="1195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0" name="Формула" r:id="rId3" imgW="2286000" imgH="457200" progId="Equation.3">
                  <p:embed/>
                </p:oleObj>
              </mc:Choice>
              <mc:Fallback>
                <p:oleObj name="Формула" r:id="rId3" imgW="228600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992188"/>
                        <a:ext cx="5976938" cy="1195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9" name="Rectangle 6">
            <a:extLst>
              <a:ext uri="{FF2B5EF4-FFF2-40B4-BE49-F238E27FC236}">
                <a16:creationId xmlns:a16="http://schemas.microsoft.com/office/drawing/2014/main" id="{37402BC3-9ABC-4E9C-BC8E-E9C0B240CB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50" y="981075"/>
            <a:ext cx="5976938" cy="1223963"/>
          </a:xfrm>
          <a:prstGeom prst="rect">
            <a:avLst/>
          </a:prstGeom>
          <a:gradFill rotWithShape="1">
            <a:gsLst>
              <a:gs pos="0">
                <a:srgbClr val="CC00CC">
                  <a:alpha val="21999"/>
                </a:srgbClr>
              </a:gs>
              <a:gs pos="100000">
                <a:srgbClr val="E993E9">
                  <a:alpha val="28000"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7C6CF40C-0794-4BA5-A321-3DA5ABF42D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/>
            <a:r>
              <a:rPr lang="ru-RU" altLang="ru-RU" b="1" u="sng"/>
              <a:t>Погрешность разности.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9807509A-54CE-4053-82EC-54467DA3D8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4862512"/>
          </a:xfrm>
        </p:spPr>
        <p:txBody>
          <a:bodyPr/>
          <a:lstStyle/>
          <a:p>
            <a:pPr eaLnBrk="1" hangingPunct="1"/>
            <a:r>
              <a:rPr lang="ru-RU" altLang="ru-RU" sz="2800"/>
              <a:t>Предельная абсолютная погрешность разности можно равна сумме предельных абсолютных погрешностей уменьшаемого и вычитаемого.</a:t>
            </a:r>
            <a:endParaRPr lang="en-US" altLang="ru-RU" sz="2800" b="1"/>
          </a:p>
          <a:p>
            <a:pPr eaLnBrk="1" hangingPunct="1">
              <a:buFont typeface="Wingdings" panose="05000000000000000000" pitchFamily="2" charset="2"/>
              <a:buNone/>
            </a:pPr>
            <a:endParaRPr lang="ru-RU" altLang="ru-RU" i="1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800"/>
              <a:t>	Предельная относительная погрешность разности</a:t>
            </a:r>
          </a:p>
          <a:p>
            <a:pPr eaLnBrk="1" hangingPunct="1"/>
            <a:endParaRPr lang="ru-RU" altLang="ru-RU" sz="28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800"/>
              <a:t>	где         точное значение абсолютной величины разности двух чисел </a:t>
            </a:r>
            <a:r>
              <a:rPr lang="ru-RU" altLang="ru-RU" sz="2800" b="1" i="1"/>
              <a:t>      </a:t>
            </a:r>
            <a:r>
              <a:rPr lang="ru-RU" altLang="ru-RU" sz="2800"/>
              <a:t>и            </a:t>
            </a:r>
            <a:r>
              <a:rPr lang="ru-RU" altLang="ru-RU" sz="2800" b="1" i="1"/>
              <a:t>.</a:t>
            </a:r>
          </a:p>
        </p:txBody>
      </p:sp>
      <p:sp>
        <p:nvSpPr>
          <p:cNvPr id="22532" name="Rectangle 5">
            <a:extLst>
              <a:ext uri="{FF2B5EF4-FFF2-40B4-BE49-F238E27FC236}">
                <a16:creationId xmlns:a16="http://schemas.microsoft.com/office/drawing/2014/main" id="{928BF5CC-CDB5-4408-AEC8-FC88C1D2CC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845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2533" name="Object 4">
            <a:extLst>
              <a:ext uri="{FF2B5EF4-FFF2-40B4-BE49-F238E27FC236}">
                <a16:creationId xmlns:a16="http://schemas.microsoft.com/office/drawing/2014/main" id="{F96E2C82-DD06-43E5-911E-3F322345636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19475" y="2781300"/>
          <a:ext cx="3025775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4" name="Формула" r:id="rId3" imgW="939392" imgH="241195" progId="Equation.3">
                  <p:embed/>
                </p:oleObj>
              </mc:Choice>
              <mc:Fallback>
                <p:oleObj name="Формула" r:id="rId3" imgW="939392" imgH="241195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2781300"/>
                        <a:ext cx="3025775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4" name="Rectangle 7">
            <a:extLst>
              <a:ext uri="{FF2B5EF4-FFF2-40B4-BE49-F238E27FC236}">
                <a16:creationId xmlns:a16="http://schemas.microsoft.com/office/drawing/2014/main" id="{51C8E607-B650-4C60-A287-10C7B991EE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2535" name="Object 6">
            <a:extLst>
              <a:ext uri="{FF2B5EF4-FFF2-40B4-BE49-F238E27FC236}">
                <a16:creationId xmlns:a16="http://schemas.microsoft.com/office/drawing/2014/main" id="{30681417-B0BB-448F-A1AF-A1E66DF03F0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87675" y="4005263"/>
          <a:ext cx="2736850" cy="1204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5" name="Формула" r:id="rId5" imgW="952087" imgH="418918" progId="Equation.3">
                  <p:embed/>
                </p:oleObj>
              </mc:Choice>
              <mc:Fallback>
                <p:oleObj name="Формула" r:id="rId5" imgW="952087" imgH="418918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4005263"/>
                        <a:ext cx="2736850" cy="1204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6" name="Rectangle 11">
            <a:extLst>
              <a:ext uri="{FF2B5EF4-FFF2-40B4-BE49-F238E27FC236}">
                <a16:creationId xmlns:a16="http://schemas.microsoft.com/office/drawing/2014/main" id="{1D76F58A-F5D4-4A20-943E-3F8EC4C268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2537" name="Object 10">
            <a:extLst>
              <a:ext uri="{FF2B5EF4-FFF2-40B4-BE49-F238E27FC236}">
                <a16:creationId xmlns:a16="http://schemas.microsoft.com/office/drawing/2014/main" id="{B35CA03D-C73F-4000-8098-405387E3050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19250" y="4941888"/>
          <a:ext cx="53975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6" name="Формула" r:id="rId7" imgW="152268" imgH="164957" progId="Equation.3">
                  <p:embed/>
                </p:oleObj>
              </mc:Choice>
              <mc:Fallback>
                <p:oleObj name="Формула" r:id="rId7" imgW="152268" imgH="164957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4941888"/>
                        <a:ext cx="539750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8" name="Rectangle 13">
            <a:extLst>
              <a:ext uri="{FF2B5EF4-FFF2-40B4-BE49-F238E27FC236}">
                <a16:creationId xmlns:a16="http://schemas.microsoft.com/office/drawing/2014/main" id="{9D1BEAFE-1D98-4D7E-83B1-01F69644A9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2539" name="Object 12">
            <a:extLst>
              <a:ext uri="{FF2B5EF4-FFF2-40B4-BE49-F238E27FC236}">
                <a16:creationId xmlns:a16="http://schemas.microsoft.com/office/drawing/2014/main" id="{319B1BC9-9FC9-476E-A029-8F89B0245E7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56325" y="5345113"/>
          <a:ext cx="501650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7" name="Формула" r:id="rId9" imgW="152268" imgH="215713" progId="Equation.3">
                  <p:embed/>
                </p:oleObj>
              </mc:Choice>
              <mc:Fallback>
                <p:oleObj name="Формула" r:id="rId9" imgW="152268" imgH="215713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325" y="5345113"/>
                        <a:ext cx="501650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40" name="Rectangle 15">
            <a:extLst>
              <a:ext uri="{FF2B5EF4-FFF2-40B4-BE49-F238E27FC236}">
                <a16:creationId xmlns:a16="http://schemas.microsoft.com/office/drawing/2014/main" id="{2DD24AB5-DA28-44B7-95DA-F3292F4722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2541" name="Object 14">
            <a:extLst>
              <a:ext uri="{FF2B5EF4-FFF2-40B4-BE49-F238E27FC236}">
                <a16:creationId xmlns:a16="http://schemas.microsoft.com/office/drawing/2014/main" id="{C546BE02-E8EE-4735-B9D8-2AD48E6ACC8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35825" y="5373688"/>
          <a:ext cx="531813" cy="719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8" name="Формула" r:id="rId11" imgW="164885" imgH="215619" progId="Equation.3">
                  <p:embed/>
                </p:oleObj>
              </mc:Choice>
              <mc:Fallback>
                <p:oleObj name="Формула" r:id="rId11" imgW="164885" imgH="215619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5825" y="5373688"/>
                        <a:ext cx="531813" cy="719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42" name="Rectangle 16">
            <a:extLst>
              <a:ext uri="{FF2B5EF4-FFF2-40B4-BE49-F238E27FC236}">
                <a16:creationId xmlns:a16="http://schemas.microsoft.com/office/drawing/2014/main" id="{9F9B0925-3944-424C-9874-3E7A9DF3E3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9475" y="2852738"/>
            <a:ext cx="3168650" cy="792162"/>
          </a:xfrm>
          <a:prstGeom prst="rect">
            <a:avLst/>
          </a:prstGeom>
          <a:gradFill rotWithShape="1">
            <a:gsLst>
              <a:gs pos="0">
                <a:srgbClr val="CC00CC">
                  <a:alpha val="14000"/>
                </a:srgbClr>
              </a:gs>
              <a:gs pos="100000">
                <a:srgbClr val="EFB0EF">
                  <a:alpha val="17000"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43" name="Rectangle 17">
            <a:extLst>
              <a:ext uri="{FF2B5EF4-FFF2-40B4-BE49-F238E27FC236}">
                <a16:creationId xmlns:a16="http://schemas.microsoft.com/office/drawing/2014/main" id="{52DD30C2-985B-42F4-9C40-B4FC1BB1E5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6238" y="4076700"/>
            <a:ext cx="2879725" cy="1081088"/>
          </a:xfrm>
          <a:prstGeom prst="rect">
            <a:avLst/>
          </a:prstGeom>
          <a:gradFill rotWithShape="1">
            <a:gsLst>
              <a:gs pos="0">
                <a:srgbClr val="CC00CC">
                  <a:alpha val="7001"/>
                </a:srgbClr>
              </a:gs>
              <a:gs pos="100000">
                <a:srgbClr val="EB99EB">
                  <a:alpha val="10001"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9C0162A7-E335-49A4-86DF-401924C6BC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/>
            <a:r>
              <a:rPr lang="ru-RU" altLang="ru-RU" b="1" u="sng"/>
              <a:t>Погрешность произведения.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7E36E9EE-D3F1-4168-96FD-2540FE865F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2228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600" i="1"/>
              <a:t>Относительная погрешность произведения нескольких приближенных чисел, отличных от нуля, не превышает суммы относительных погрешностей этих чисел.</a:t>
            </a:r>
            <a:endParaRPr lang="en-US" altLang="ru-RU" sz="2600" b="1" i="1"/>
          </a:p>
          <a:p>
            <a:pPr eaLnBrk="1" hangingPunct="1">
              <a:lnSpc>
                <a:spcPct val="80000"/>
              </a:lnSpc>
            </a:pPr>
            <a:endParaRPr lang="ru-RU" altLang="ru-RU" sz="260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ru-RU" sz="2600"/>
              <a:t>	</a:t>
            </a:r>
            <a:r>
              <a:rPr lang="ru-RU" altLang="ru-RU" sz="2600"/>
              <a:t>Пусть все сомножители положительные, тогда</a:t>
            </a:r>
            <a:endParaRPr lang="en-US" altLang="ru-RU" sz="2600" b="1" i="1"/>
          </a:p>
          <a:p>
            <a:pPr eaLnBrk="1" hangingPunct="1">
              <a:lnSpc>
                <a:spcPct val="80000"/>
              </a:lnSpc>
            </a:pPr>
            <a:endParaRPr lang="ru-RU" altLang="ru-RU" sz="260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ru-RU" sz="2600"/>
              <a:t>	</a:t>
            </a:r>
            <a:r>
              <a:rPr lang="ru-RU" altLang="ru-RU" sz="2600"/>
              <a:t>Используя приближенную формулу  </a:t>
            </a:r>
            <a:endParaRPr lang="en-US" altLang="ru-RU" sz="260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ru-RU" sz="2600" b="1" i="1"/>
              <a:t>	                                                             </a:t>
            </a:r>
            <a:r>
              <a:rPr lang="ru-RU" altLang="ru-RU" sz="2600" b="1" i="1"/>
              <a:t> , </a:t>
            </a:r>
            <a:r>
              <a:rPr lang="ru-RU" altLang="ru-RU" sz="2600"/>
              <a:t>находим</a:t>
            </a:r>
            <a:endParaRPr lang="en-US" altLang="ru-RU" sz="2600" b="1" i="1"/>
          </a:p>
          <a:p>
            <a:pPr eaLnBrk="1" hangingPunct="1">
              <a:lnSpc>
                <a:spcPct val="80000"/>
              </a:lnSpc>
            </a:pPr>
            <a:endParaRPr lang="ru-RU" altLang="ru-RU" sz="260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ru-RU" sz="2600"/>
              <a:t>	</a:t>
            </a:r>
            <a:r>
              <a:rPr lang="ru-RU" altLang="ru-RU" sz="2600"/>
              <a:t>по абсолютной величине</a:t>
            </a:r>
            <a:endParaRPr lang="ru-RU" altLang="ru-RU" sz="2600" b="1" i="1"/>
          </a:p>
          <a:p>
            <a:pPr lvl="1" eaLnBrk="1" hangingPunct="1">
              <a:lnSpc>
                <a:spcPct val="80000"/>
              </a:lnSpc>
            </a:pPr>
            <a:endParaRPr lang="ru-RU" altLang="ru-RU" sz="2200" b="1" i="1"/>
          </a:p>
        </p:txBody>
      </p:sp>
      <p:sp>
        <p:nvSpPr>
          <p:cNvPr id="23556" name="Rectangle 5">
            <a:extLst>
              <a:ext uri="{FF2B5EF4-FFF2-40B4-BE49-F238E27FC236}">
                <a16:creationId xmlns:a16="http://schemas.microsoft.com/office/drawing/2014/main" id="{81111DDF-FF4B-4ED5-A5F6-74D751FA1C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3557" name="Object 4">
            <a:extLst>
              <a:ext uri="{FF2B5EF4-FFF2-40B4-BE49-F238E27FC236}">
                <a16:creationId xmlns:a16="http://schemas.microsoft.com/office/drawing/2014/main" id="{5A1E0658-52E7-431E-B77E-18ED2A23589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87450" y="2060575"/>
          <a:ext cx="4176713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8" name="Формула" r:id="rId3" imgW="1308100" imgH="228600" progId="Equation.3">
                  <p:embed/>
                </p:oleObj>
              </mc:Choice>
              <mc:Fallback>
                <p:oleObj name="Формула" r:id="rId3" imgW="130810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2060575"/>
                        <a:ext cx="4176713" cy="731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8" name="Rectangle 7">
            <a:extLst>
              <a:ext uri="{FF2B5EF4-FFF2-40B4-BE49-F238E27FC236}">
                <a16:creationId xmlns:a16="http://schemas.microsoft.com/office/drawing/2014/main" id="{FA8231B3-4AFD-442E-8038-A2C226B2FF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3559" name="Object 6">
            <a:extLst>
              <a:ext uri="{FF2B5EF4-FFF2-40B4-BE49-F238E27FC236}">
                <a16:creationId xmlns:a16="http://schemas.microsoft.com/office/drawing/2014/main" id="{E4DCCBCC-A76E-490B-A879-06AF249BF9D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87450" y="2857500"/>
          <a:ext cx="6840538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9" name="Формула" r:id="rId5" imgW="2082800" imgH="228600" progId="Equation.3">
                  <p:embed/>
                </p:oleObj>
              </mc:Choice>
              <mc:Fallback>
                <p:oleObj name="Формула" r:id="rId5" imgW="2082800" imgH="228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2857500"/>
                        <a:ext cx="6840538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0" name="Rectangle 9">
            <a:extLst>
              <a:ext uri="{FF2B5EF4-FFF2-40B4-BE49-F238E27FC236}">
                <a16:creationId xmlns:a16="http://schemas.microsoft.com/office/drawing/2014/main" id="{2BFB6AB9-BB5A-4484-A4FD-A7927C3407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3561" name="Rectangle 11">
            <a:extLst>
              <a:ext uri="{FF2B5EF4-FFF2-40B4-BE49-F238E27FC236}">
                <a16:creationId xmlns:a16="http://schemas.microsoft.com/office/drawing/2014/main" id="{AC8732F2-67B8-4184-B5E8-CFD7582C53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3562" name="Object 10">
            <a:extLst>
              <a:ext uri="{FF2B5EF4-FFF2-40B4-BE49-F238E27FC236}">
                <a16:creationId xmlns:a16="http://schemas.microsoft.com/office/drawing/2014/main" id="{415F1B0B-C97C-40A9-A512-374D299C633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87450" y="3819525"/>
          <a:ext cx="4824413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0" name="Формула" r:id="rId7" imgW="1536033" imgH="215806" progId="Equation.3">
                  <p:embed/>
                </p:oleObj>
              </mc:Choice>
              <mc:Fallback>
                <p:oleObj name="Формула" r:id="rId7" imgW="1536033" imgH="215806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3819525"/>
                        <a:ext cx="4824413" cy="688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3" name="Rectangle 13">
            <a:extLst>
              <a:ext uri="{FF2B5EF4-FFF2-40B4-BE49-F238E27FC236}">
                <a16:creationId xmlns:a16="http://schemas.microsoft.com/office/drawing/2014/main" id="{17F0C15D-8D6C-4E39-804C-DA2EB27216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3564" name="Rectangle 15">
            <a:extLst>
              <a:ext uri="{FF2B5EF4-FFF2-40B4-BE49-F238E27FC236}">
                <a16:creationId xmlns:a16="http://schemas.microsoft.com/office/drawing/2014/main" id="{504E1170-2B01-4F70-B808-757A5314AB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3565" name="Rectangle 17">
            <a:extLst>
              <a:ext uri="{FF2B5EF4-FFF2-40B4-BE49-F238E27FC236}">
                <a16:creationId xmlns:a16="http://schemas.microsoft.com/office/drawing/2014/main" id="{5693F34D-3B2A-4697-A67A-9BEDB52CC7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3566" name="Object 16">
            <a:extLst>
              <a:ext uri="{FF2B5EF4-FFF2-40B4-BE49-F238E27FC236}">
                <a16:creationId xmlns:a16="http://schemas.microsoft.com/office/drawing/2014/main" id="{9F07488E-22C5-48AF-A4E0-9218B18E0C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4213" y="4933950"/>
          <a:ext cx="7704137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1" name="Формула" r:id="rId9" imgW="2578100" imgH="254000" progId="Equation.3">
                  <p:embed/>
                </p:oleObj>
              </mc:Choice>
              <mc:Fallback>
                <p:oleObj name="Формула" r:id="rId9" imgW="2578100" imgH="2540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4933950"/>
                        <a:ext cx="7704137" cy="768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7" name="Rectangle 18">
            <a:extLst>
              <a:ext uri="{FF2B5EF4-FFF2-40B4-BE49-F238E27FC236}">
                <a16:creationId xmlns:a16="http://schemas.microsoft.com/office/drawing/2014/main" id="{8F36A61A-B58E-4719-AC15-3A2FE2C858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5013325"/>
            <a:ext cx="7704138" cy="792163"/>
          </a:xfrm>
          <a:prstGeom prst="rect">
            <a:avLst/>
          </a:prstGeom>
          <a:gradFill rotWithShape="1">
            <a:gsLst>
              <a:gs pos="0">
                <a:srgbClr val="CC00CC">
                  <a:alpha val="12000"/>
                </a:srgbClr>
              </a:gs>
              <a:gs pos="100000">
                <a:srgbClr val="E993E9">
                  <a:alpha val="12000"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>
            <a:extLst>
              <a:ext uri="{FF2B5EF4-FFF2-40B4-BE49-F238E27FC236}">
                <a16:creationId xmlns:a16="http://schemas.microsoft.com/office/drawing/2014/main" id="{3C8DE5C3-1CA7-4E16-BD81-E8BBC99FF0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333375"/>
            <a:ext cx="8229600" cy="5797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600" b="1"/>
              <a:t>Точность вычислений.</a:t>
            </a:r>
            <a:endParaRPr lang="en-US" altLang="ru-RU" sz="2600" b="1"/>
          </a:p>
          <a:p>
            <a:pPr eaLnBrk="1" hangingPunct="1">
              <a:lnSpc>
                <a:spcPct val="90000"/>
              </a:lnSpc>
            </a:pPr>
            <a:r>
              <a:rPr lang="ru-RU" altLang="ru-RU" sz="2600" b="1"/>
              <a:t>Приближение функций.</a:t>
            </a:r>
            <a:endParaRPr lang="en-US" altLang="ru-RU" sz="2600" b="1"/>
          </a:p>
          <a:p>
            <a:pPr eaLnBrk="1" hangingPunct="1">
              <a:lnSpc>
                <a:spcPct val="90000"/>
              </a:lnSpc>
            </a:pPr>
            <a:r>
              <a:rPr lang="ru-RU" altLang="ru-RU" sz="2600" b="1"/>
              <a:t>Решение нелинейных алгебраических уравнений.</a:t>
            </a:r>
            <a:endParaRPr lang="en-US" altLang="ru-RU" sz="2600" b="1"/>
          </a:p>
          <a:p>
            <a:pPr eaLnBrk="1" hangingPunct="1">
              <a:lnSpc>
                <a:spcPct val="90000"/>
              </a:lnSpc>
            </a:pPr>
            <a:r>
              <a:rPr lang="ru-RU" altLang="ru-RU" sz="2600" b="1"/>
              <a:t> Численное дифференцирование и интегрирование.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600" b="1"/>
              <a:t>Решение системы линейных алгебраических уравнений.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600" b="1"/>
              <a:t>Решение обыкновенных дифференциальных уравнений.          </a:t>
            </a:r>
            <a:endParaRPr lang="en-US" altLang="ru-RU" sz="2600"/>
          </a:p>
          <a:p>
            <a:pPr eaLnBrk="1" hangingPunct="1">
              <a:lnSpc>
                <a:spcPct val="90000"/>
              </a:lnSpc>
            </a:pPr>
            <a:r>
              <a:rPr lang="ru-RU" altLang="ru-RU" sz="2600" b="1"/>
              <a:t>Поиск минимума функции одной переменной.</a:t>
            </a:r>
            <a:endParaRPr lang="en-US" altLang="ru-RU" sz="2600" b="1"/>
          </a:p>
          <a:p>
            <a:pPr eaLnBrk="1" hangingPunct="1">
              <a:lnSpc>
                <a:spcPct val="90000"/>
              </a:lnSpc>
            </a:pPr>
            <a:r>
              <a:rPr lang="ru-RU" altLang="ru-RU" sz="2600" b="1"/>
              <a:t>Поиск минимума функций многих переменных.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6F948ECE-32C1-4867-8F5E-E6D61C3A94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/>
            <a:r>
              <a:rPr lang="ru-RU" altLang="ru-RU" b="1" u="sng"/>
              <a:t>Погрешность частного.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F4026E7A-47C1-4C68-AD5E-2CB6786002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005387"/>
          </a:xfrm>
        </p:spPr>
        <p:txBody>
          <a:bodyPr/>
          <a:lstStyle/>
          <a:p>
            <a:pPr eaLnBrk="1" hangingPunct="1"/>
            <a:r>
              <a:rPr lang="ru-RU" altLang="ru-RU"/>
              <a:t>Относительная погрешность частного приближенных чисел, отличных от нуля, не превышает суммы относительных погрешностей делимого и делителя.</a:t>
            </a:r>
            <a:endParaRPr lang="en-US" altLang="ru-RU" b="1"/>
          </a:p>
          <a:p>
            <a:pPr eaLnBrk="1" hangingPunct="1"/>
            <a:endParaRPr lang="en-US" altLang="ru-RU" b="1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ru-RU" b="1" i="1"/>
              <a:t>	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ru-RU"/>
              <a:t>	</a:t>
            </a:r>
            <a:endParaRPr lang="ru-RU" altLang="ru-RU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ru-RU"/>
              <a:t>	</a:t>
            </a:r>
            <a:r>
              <a:rPr lang="ru-RU" altLang="ru-RU"/>
              <a:t>По абсолютной величине</a:t>
            </a:r>
            <a:endParaRPr lang="ru-RU" altLang="ru-RU" b="1" i="1"/>
          </a:p>
          <a:p>
            <a:pPr eaLnBrk="1" hangingPunct="1"/>
            <a:endParaRPr lang="ru-RU" altLang="ru-RU"/>
          </a:p>
        </p:txBody>
      </p:sp>
      <p:sp>
        <p:nvSpPr>
          <p:cNvPr id="24580" name="Rectangle 5">
            <a:extLst>
              <a:ext uri="{FF2B5EF4-FFF2-40B4-BE49-F238E27FC236}">
                <a16:creationId xmlns:a16="http://schemas.microsoft.com/office/drawing/2014/main" id="{4D56ED7D-8919-42C3-B0BD-4470DB5252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4581" name="Object 4">
            <a:extLst>
              <a:ext uri="{FF2B5EF4-FFF2-40B4-BE49-F238E27FC236}">
                <a16:creationId xmlns:a16="http://schemas.microsoft.com/office/drawing/2014/main" id="{63470321-0057-4578-830F-255F796EBB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08063" y="2936875"/>
          <a:ext cx="2124075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9" name="Формула" r:id="rId3" imgW="660113" imgH="215806" progId="Equation.3">
                  <p:embed/>
                </p:oleObj>
              </mc:Choice>
              <mc:Fallback>
                <p:oleObj name="Формула" r:id="rId3" imgW="660113" imgH="215806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8063" y="2936875"/>
                        <a:ext cx="2124075" cy="708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2" name="Rectangle 7">
            <a:extLst>
              <a:ext uri="{FF2B5EF4-FFF2-40B4-BE49-F238E27FC236}">
                <a16:creationId xmlns:a16="http://schemas.microsoft.com/office/drawing/2014/main" id="{6181DA6D-1927-4C06-B4CE-79DD6AB64B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4583" name="Object 6">
            <a:extLst>
              <a:ext uri="{FF2B5EF4-FFF2-40B4-BE49-F238E27FC236}">
                <a16:creationId xmlns:a16="http://schemas.microsoft.com/office/drawing/2014/main" id="{5B634119-4088-498B-91C4-7199D244ED2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16013" y="3500438"/>
          <a:ext cx="4319587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0" name="Формула" r:id="rId5" imgW="1333500" imgH="215900" progId="Equation.3">
                  <p:embed/>
                </p:oleObj>
              </mc:Choice>
              <mc:Fallback>
                <p:oleObj name="Формула" r:id="rId5" imgW="1333500" imgH="2159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3500438"/>
                        <a:ext cx="4319587" cy="708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4" name="Rectangle 9">
            <a:extLst>
              <a:ext uri="{FF2B5EF4-FFF2-40B4-BE49-F238E27FC236}">
                <a16:creationId xmlns:a16="http://schemas.microsoft.com/office/drawing/2014/main" id="{C801049A-54F4-40CD-B704-499CA8560B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4585" name="Object 8">
            <a:extLst>
              <a:ext uri="{FF2B5EF4-FFF2-40B4-BE49-F238E27FC236}">
                <a16:creationId xmlns:a16="http://schemas.microsoft.com/office/drawing/2014/main" id="{DBDFB788-2DEB-402B-AB3B-BC06E9DE01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71550" y="4125913"/>
          <a:ext cx="5472113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1" name="Формула" r:id="rId7" imgW="1651000" imgH="215900" progId="Equation.3">
                  <p:embed/>
                </p:oleObj>
              </mc:Choice>
              <mc:Fallback>
                <p:oleObj name="Формула" r:id="rId7" imgW="1651000" imgH="2159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125913"/>
                        <a:ext cx="5472113" cy="725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6" name="Rectangle 11">
            <a:extLst>
              <a:ext uri="{FF2B5EF4-FFF2-40B4-BE49-F238E27FC236}">
                <a16:creationId xmlns:a16="http://schemas.microsoft.com/office/drawing/2014/main" id="{66424114-C28F-494E-9EC7-7DE81AEDE1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4587" name="Object 10">
            <a:extLst>
              <a:ext uri="{FF2B5EF4-FFF2-40B4-BE49-F238E27FC236}">
                <a16:creationId xmlns:a16="http://schemas.microsoft.com/office/drawing/2014/main" id="{1DE98775-AC6A-4EB7-8041-B047191AD68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16013" y="5265738"/>
          <a:ext cx="5759450" cy="827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2" name="Формула" r:id="rId9" imgW="1790700" imgH="254000" progId="Equation.3">
                  <p:embed/>
                </p:oleObj>
              </mc:Choice>
              <mc:Fallback>
                <p:oleObj name="Формула" r:id="rId9" imgW="1790700" imgH="2540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5265738"/>
                        <a:ext cx="5759450" cy="827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8" name="Rectangle 12">
            <a:extLst>
              <a:ext uri="{FF2B5EF4-FFF2-40B4-BE49-F238E27FC236}">
                <a16:creationId xmlns:a16="http://schemas.microsoft.com/office/drawing/2014/main" id="{F20A5768-0714-477B-B120-D55191425F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5157788"/>
            <a:ext cx="5976937" cy="935037"/>
          </a:xfrm>
          <a:prstGeom prst="rect">
            <a:avLst/>
          </a:prstGeom>
          <a:gradFill rotWithShape="1">
            <a:gsLst>
              <a:gs pos="0">
                <a:srgbClr val="CC00CC">
                  <a:alpha val="15999"/>
                </a:srgbClr>
              </a:gs>
              <a:gs pos="100000">
                <a:srgbClr val="EDA4ED">
                  <a:alpha val="18999"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3E62506F-1621-49F9-BDE4-4EBFF3C769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b="1" u="sng"/>
              <a:t>Погрешность степени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5EA3F73E-8645-426A-91C3-05E2F006C4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Пусть                и  </a:t>
            </a:r>
          </a:p>
          <a:p>
            <a:pPr eaLnBrk="1" hangingPunct="1"/>
            <a:endParaRPr lang="ru-RU" altLang="ru-RU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/>
              <a:t>	Тогда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ru-RU" altLang="ru-RU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/>
              <a:t>Предельная относительная погрешность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/>
              <a:t>      степени числа в      раз больше предельной относительной погрешности самого числа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ru-RU" altLang="ru-RU"/>
          </a:p>
        </p:txBody>
      </p:sp>
      <p:sp>
        <p:nvSpPr>
          <p:cNvPr id="25604" name="Rectangle 5">
            <a:extLst>
              <a:ext uri="{FF2B5EF4-FFF2-40B4-BE49-F238E27FC236}">
                <a16:creationId xmlns:a16="http://schemas.microsoft.com/office/drawing/2014/main" id="{677F3829-0B31-4FDD-8536-89D5FC0B0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5605" name="Object 4">
            <a:extLst>
              <a:ext uri="{FF2B5EF4-FFF2-40B4-BE49-F238E27FC236}">
                <a16:creationId xmlns:a16="http://schemas.microsoft.com/office/drawing/2014/main" id="{95D5838A-742C-4186-9143-FEC16CA48FA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79613" y="1484313"/>
          <a:ext cx="1368425" cy="61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7" name="Формула" r:id="rId3" imgW="444307" imgH="203112" progId="Equation.3">
                  <p:embed/>
                </p:oleObj>
              </mc:Choice>
              <mc:Fallback>
                <p:oleObj name="Формула" r:id="rId3" imgW="444307" imgH="20311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1484313"/>
                        <a:ext cx="1368425" cy="611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6" name="Rectangle 7">
            <a:extLst>
              <a:ext uri="{FF2B5EF4-FFF2-40B4-BE49-F238E27FC236}">
                <a16:creationId xmlns:a16="http://schemas.microsoft.com/office/drawing/2014/main" id="{37842C0B-FCF5-4C14-B454-42CF1BF1AF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5607" name="Object 6">
            <a:extLst>
              <a:ext uri="{FF2B5EF4-FFF2-40B4-BE49-F238E27FC236}">
                <a16:creationId xmlns:a16="http://schemas.microsoft.com/office/drawing/2014/main" id="{DED756BB-9718-41BA-9512-A06B0EC148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56100" y="1484313"/>
          <a:ext cx="2808288" cy="671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8" name="Формула" r:id="rId5" imgW="914003" imgH="215806" progId="Equation.3">
                  <p:embed/>
                </p:oleObj>
              </mc:Choice>
              <mc:Fallback>
                <p:oleObj name="Формула" r:id="rId5" imgW="914003" imgH="215806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1484313"/>
                        <a:ext cx="2808288" cy="671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8" name="Rectangle 9">
            <a:extLst>
              <a:ext uri="{FF2B5EF4-FFF2-40B4-BE49-F238E27FC236}">
                <a16:creationId xmlns:a16="http://schemas.microsoft.com/office/drawing/2014/main" id="{684808D8-2374-4284-A1DE-DAD1C681F0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5609" name="Object 8">
            <a:extLst>
              <a:ext uri="{FF2B5EF4-FFF2-40B4-BE49-F238E27FC236}">
                <a16:creationId xmlns:a16="http://schemas.microsoft.com/office/drawing/2014/main" id="{E99A7248-A107-4151-BB43-529495AA2F7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95513" y="2387600"/>
          <a:ext cx="2303462" cy="1235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9" name="Формула" r:id="rId7" imgW="799753" imgH="431613" progId="Equation.3">
                  <p:embed/>
                </p:oleObj>
              </mc:Choice>
              <mc:Fallback>
                <p:oleObj name="Формула" r:id="rId7" imgW="799753" imgH="431613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513" y="2387600"/>
                        <a:ext cx="2303462" cy="1235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10" name="Rectangle 11">
            <a:extLst>
              <a:ext uri="{FF2B5EF4-FFF2-40B4-BE49-F238E27FC236}">
                <a16:creationId xmlns:a16="http://schemas.microsoft.com/office/drawing/2014/main" id="{BA61A69E-C0FF-4F52-A88F-4C3F80C2BA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5611" name="Object 10">
            <a:extLst>
              <a:ext uri="{FF2B5EF4-FFF2-40B4-BE49-F238E27FC236}">
                <a16:creationId xmlns:a16="http://schemas.microsoft.com/office/drawing/2014/main" id="{2EB6FBFA-1EDC-4333-9B4B-2E11399100A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1188" y="4487863"/>
          <a:ext cx="43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0" name="Формула" r:id="rId9" imgW="164957" imgH="139579" progId="Equation.3">
                  <p:embed/>
                </p:oleObj>
              </mc:Choice>
              <mc:Fallback>
                <p:oleObj name="Формула" r:id="rId9" imgW="164957" imgH="139579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4487863"/>
                        <a:ext cx="431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12" name="Rectangle 13">
            <a:extLst>
              <a:ext uri="{FF2B5EF4-FFF2-40B4-BE49-F238E27FC236}">
                <a16:creationId xmlns:a16="http://schemas.microsoft.com/office/drawing/2014/main" id="{459327F9-0B80-4F1A-9A12-E5FDA03834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57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5613" name="Object 12">
            <a:extLst>
              <a:ext uri="{FF2B5EF4-FFF2-40B4-BE49-F238E27FC236}">
                <a16:creationId xmlns:a16="http://schemas.microsoft.com/office/drawing/2014/main" id="{09DF58C8-979A-453D-B8DD-7607711CBB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11638" y="4483100"/>
          <a:ext cx="43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1" name="Формула" r:id="rId11" imgW="164957" imgH="139579" progId="Equation.3">
                  <p:embed/>
                </p:oleObj>
              </mc:Choice>
              <mc:Fallback>
                <p:oleObj name="Формула" r:id="rId11" imgW="164957" imgH="139579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638" y="4483100"/>
                        <a:ext cx="431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14" name="Rectangle 15">
            <a:extLst>
              <a:ext uri="{FF2B5EF4-FFF2-40B4-BE49-F238E27FC236}">
                <a16:creationId xmlns:a16="http://schemas.microsoft.com/office/drawing/2014/main" id="{D81C75B3-2AE2-4C42-ACBD-71A1347700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5615" name="Object 14">
            <a:extLst>
              <a:ext uri="{FF2B5EF4-FFF2-40B4-BE49-F238E27FC236}">
                <a16:creationId xmlns:a16="http://schemas.microsoft.com/office/drawing/2014/main" id="{6891474F-4469-467A-BEA8-FB09EA63D4F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08625" y="2484438"/>
          <a:ext cx="2519363" cy="944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2" name="Формула" r:id="rId12" imgW="609600" imgH="228600" progId="Equation.3">
                  <p:embed/>
                </p:oleObj>
              </mc:Choice>
              <mc:Fallback>
                <p:oleObj name="Формула" r:id="rId12" imgW="609600" imgH="2286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25" y="2484438"/>
                        <a:ext cx="2519363" cy="944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16" name="Rectangle 16">
            <a:extLst>
              <a:ext uri="{FF2B5EF4-FFF2-40B4-BE49-F238E27FC236}">
                <a16:creationId xmlns:a16="http://schemas.microsoft.com/office/drawing/2014/main" id="{B4F67628-2CF6-4B2F-9A0E-CC21E7D258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9613" y="2276475"/>
            <a:ext cx="6264275" cy="1439863"/>
          </a:xfrm>
          <a:prstGeom prst="rect">
            <a:avLst/>
          </a:prstGeom>
          <a:gradFill rotWithShape="1">
            <a:gsLst>
              <a:gs pos="0">
                <a:srgbClr val="CC00CC">
                  <a:alpha val="17000"/>
                </a:srgbClr>
              </a:gs>
              <a:gs pos="100000">
                <a:srgbClr val="EFB0EF">
                  <a:alpha val="15999"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8D31DE2F-3AA5-4742-B179-4FE9F81034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b="1" u="sng"/>
              <a:t>Погрешность корня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415C1CE1-30B7-482A-876A-58C4ABAC93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Пусть                и  </a:t>
            </a:r>
          </a:p>
          <a:p>
            <a:pPr eaLnBrk="1" hangingPunct="1"/>
            <a:endParaRPr lang="ru-RU" altLang="ru-RU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/>
              <a:t>	Тогда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ru-RU" altLang="ru-RU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ru-RU"/>
              <a:t>	</a:t>
            </a:r>
            <a:r>
              <a:rPr lang="ru-RU" altLang="ru-RU"/>
              <a:t>Предельная относительная погрешность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/>
              <a:t>    корня числа в      </a:t>
            </a:r>
            <a:r>
              <a:rPr lang="en-US" altLang="ru-RU"/>
              <a:t> </a:t>
            </a:r>
            <a:r>
              <a:rPr lang="ru-RU" altLang="ru-RU"/>
              <a:t>раз меньше предельной относительной погрешности самого числа</a:t>
            </a:r>
          </a:p>
          <a:p>
            <a:pPr eaLnBrk="1" hangingPunct="1"/>
            <a:endParaRPr lang="ru-RU" altLang="ru-RU"/>
          </a:p>
        </p:txBody>
      </p:sp>
      <p:sp>
        <p:nvSpPr>
          <p:cNvPr id="26628" name="Rectangle 5">
            <a:extLst>
              <a:ext uri="{FF2B5EF4-FFF2-40B4-BE49-F238E27FC236}">
                <a16:creationId xmlns:a16="http://schemas.microsoft.com/office/drawing/2014/main" id="{75837F8D-C574-46D2-A61C-6FC8549AB2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6629" name="Object 4">
            <a:extLst>
              <a:ext uri="{FF2B5EF4-FFF2-40B4-BE49-F238E27FC236}">
                <a16:creationId xmlns:a16="http://schemas.microsoft.com/office/drawing/2014/main" id="{658F0F88-9540-4EAA-8BA2-957A6D777C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8175" y="1414463"/>
          <a:ext cx="1655763" cy="779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7" name="Формула" r:id="rId3" imgW="482391" imgH="228501" progId="Equation.3">
                  <p:embed/>
                </p:oleObj>
              </mc:Choice>
              <mc:Fallback>
                <p:oleObj name="Формула" r:id="rId3" imgW="482391" imgH="228501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1414463"/>
                        <a:ext cx="1655763" cy="779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0" name="Rectangle 7">
            <a:extLst>
              <a:ext uri="{FF2B5EF4-FFF2-40B4-BE49-F238E27FC236}">
                <a16:creationId xmlns:a16="http://schemas.microsoft.com/office/drawing/2014/main" id="{4ACE73FA-972B-40C1-AE36-2DE10D8735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6631" name="Object 6">
            <a:extLst>
              <a:ext uri="{FF2B5EF4-FFF2-40B4-BE49-F238E27FC236}">
                <a16:creationId xmlns:a16="http://schemas.microsoft.com/office/drawing/2014/main" id="{0DBB5F54-A177-40DC-920B-15DB3362D69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56100" y="1468438"/>
          <a:ext cx="1511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8" name="Формула" r:id="rId5" imgW="469696" imgH="203112" progId="Equation.3">
                  <p:embed/>
                </p:oleObj>
              </mc:Choice>
              <mc:Fallback>
                <p:oleObj name="Формула" r:id="rId5" imgW="469696" imgH="203112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1468438"/>
                        <a:ext cx="1511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2" name="Rectangle 9">
            <a:extLst>
              <a:ext uri="{FF2B5EF4-FFF2-40B4-BE49-F238E27FC236}">
                <a16:creationId xmlns:a16="http://schemas.microsoft.com/office/drawing/2014/main" id="{C4878E4C-564F-4507-B7D8-B23D40D7BB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6633" name="Object 8">
            <a:extLst>
              <a:ext uri="{FF2B5EF4-FFF2-40B4-BE49-F238E27FC236}">
                <a16:creationId xmlns:a16="http://schemas.microsoft.com/office/drawing/2014/main" id="{1FCA9AFF-7951-4CB0-95A1-0A9BED08DBB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11413" y="2374900"/>
          <a:ext cx="1944687" cy="1173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9" name="Формула" r:id="rId7" imgW="647419" imgH="393529" progId="Equation.3">
                  <p:embed/>
                </p:oleObj>
              </mc:Choice>
              <mc:Fallback>
                <p:oleObj name="Формула" r:id="rId7" imgW="647419" imgH="393529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2374900"/>
                        <a:ext cx="1944687" cy="1173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4" name="Rectangle 11">
            <a:extLst>
              <a:ext uri="{FF2B5EF4-FFF2-40B4-BE49-F238E27FC236}">
                <a16:creationId xmlns:a16="http://schemas.microsoft.com/office/drawing/2014/main" id="{5496733C-DD43-49C5-8DE4-4021DC2017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6635" name="Object 10">
            <a:extLst>
              <a:ext uri="{FF2B5EF4-FFF2-40B4-BE49-F238E27FC236}">
                <a16:creationId xmlns:a16="http://schemas.microsoft.com/office/drawing/2014/main" id="{CA06395A-EAA1-4957-A4F5-C354CF11A63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35375" y="4429125"/>
          <a:ext cx="503238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0" name="Формула" r:id="rId9" imgW="164957" imgH="139579" progId="Equation.3">
                  <p:embed/>
                </p:oleObj>
              </mc:Choice>
              <mc:Fallback>
                <p:oleObj name="Формула" r:id="rId9" imgW="164957" imgH="139579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4429125"/>
                        <a:ext cx="503238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6" name="Rectangle 12">
            <a:extLst>
              <a:ext uri="{FF2B5EF4-FFF2-40B4-BE49-F238E27FC236}">
                <a16:creationId xmlns:a16="http://schemas.microsoft.com/office/drawing/2014/main" id="{C34106A0-0098-4BE2-A492-ED6FF31F6A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513" y="2349500"/>
            <a:ext cx="2305050" cy="1366838"/>
          </a:xfrm>
          <a:prstGeom prst="rect">
            <a:avLst/>
          </a:prstGeom>
          <a:gradFill rotWithShape="1">
            <a:gsLst>
              <a:gs pos="0">
                <a:srgbClr val="CC00CC">
                  <a:alpha val="17000"/>
                </a:srgbClr>
              </a:gs>
              <a:gs pos="100000">
                <a:srgbClr val="F0B5F0">
                  <a:alpha val="9000"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58EA850E-CC30-43BF-A1B1-C2948E8686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3800" b="1"/>
              <a:t>Значащая цифра. Число верных знаков.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EEEF218A-F9A2-4D17-AA00-61F6743783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Положительное число </a:t>
            </a:r>
            <a:r>
              <a:rPr lang="en-US" altLang="ru-RU"/>
              <a:t>       </a:t>
            </a:r>
            <a:r>
              <a:rPr lang="ru-RU" altLang="ru-RU"/>
              <a:t>можно представить в виде конечной или бесконечной десятичной дроби.</a:t>
            </a:r>
            <a:endParaRPr lang="en-US" altLang="ru-RU"/>
          </a:p>
          <a:p>
            <a:pPr eaLnBrk="1" hangingPunct="1"/>
            <a:endParaRPr lang="ru-RU" altLang="ru-RU"/>
          </a:p>
          <a:p>
            <a:pPr eaLnBrk="1" hangingPunct="1"/>
            <a:r>
              <a:rPr lang="ru-RU" altLang="ru-RU"/>
              <a:t>где  </a:t>
            </a:r>
            <a:r>
              <a:rPr lang="en-US" altLang="ru-RU"/>
              <a:t>    </a:t>
            </a:r>
            <a:r>
              <a:rPr lang="ru-RU" altLang="ru-RU"/>
              <a:t>- цифры числа   </a:t>
            </a:r>
            <a:r>
              <a:rPr lang="en-US" altLang="ru-RU"/>
              <a:t>                            </a:t>
            </a:r>
            <a:r>
              <a:rPr lang="ru-RU" altLang="ru-RU"/>
              <a:t>старшая цифра  </a:t>
            </a:r>
            <a:r>
              <a:rPr lang="en-US" altLang="ru-RU"/>
              <a:t> 	           </a:t>
            </a:r>
            <a:r>
              <a:rPr lang="ru-RU" altLang="ru-RU"/>
              <a:t>(старший десятичный разряд).</a:t>
            </a:r>
          </a:p>
        </p:txBody>
      </p:sp>
      <p:sp>
        <p:nvSpPr>
          <p:cNvPr id="27652" name="Rectangle 5">
            <a:extLst>
              <a:ext uri="{FF2B5EF4-FFF2-40B4-BE49-F238E27FC236}">
                <a16:creationId xmlns:a16="http://schemas.microsoft.com/office/drawing/2014/main" id="{764DF366-2228-4445-BE5C-8942965168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7653" name="Object 4">
            <a:extLst>
              <a:ext uri="{FF2B5EF4-FFF2-40B4-BE49-F238E27FC236}">
                <a16:creationId xmlns:a16="http://schemas.microsoft.com/office/drawing/2014/main" id="{65D176E4-4BE5-404C-8C67-C13E0B1ACC1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2894013"/>
          <a:ext cx="9144000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6" name="Формула" r:id="rId3" imgW="3200400" imgH="241300" progId="Equation.3">
                  <p:embed/>
                </p:oleObj>
              </mc:Choice>
              <mc:Fallback>
                <p:oleObj name="Формула" r:id="rId3" imgW="3200400" imgH="241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894013"/>
                        <a:ext cx="9144000" cy="679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4" name="Rectangle 7">
            <a:extLst>
              <a:ext uri="{FF2B5EF4-FFF2-40B4-BE49-F238E27FC236}">
                <a16:creationId xmlns:a16="http://schemas.microsoft.com/office/drawing/2014/main" id="{4E51A44E-1F80-411C-99C3-1A89687656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57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7655" name="Object 6">
            <a:extLst>
              <a:ext uri="{FF2B5EF4-FFF2-40B4-BE49-F238E27FC236}">
                <a16:creationId xmlns:a16="http://schemas.microsoft.com/office/drawing/2014/main" id="{08BF8DD5-2FBD-4C48-84C6-772C35FC5E4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60950" y="1662113"/>
          <a:ext cx="373063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7" name="Формула" r:id="rId5" imgW="126835" imgH="139518" progId="Equation.3">
                  <p:embed/>
                </p:oleObj>
              </mc:Choice>
              <mc:Fallback>
                <p:oleObj name="Формула" r:id="rId5" imgW="126835" imgH="139518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0950" y="1662113"/>
                        <a:ext cx="373063" cy="430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6" name="Rectangle 9">
            <a:extLst>
              <a:ext uri="{FF2B5EF4-FFF2-40B4-BE49-F238E27FC236}">
                <a16:creationId xmlns:a16="http://schemas.microsoft.com/office/drawing/2014/main" id="{5C24B9E8-4757-4C17-B626-901BB20851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7657" name="Object 8">
            <a:extLst>
              <a:ext uri="{FF2B5EF4-FFF2-40B4-BE49-F238E27FC236}">
                <a16:creationId xmlns:a16="http://schemas.microsoft.com/office/drawing/2014/main" id="{E04442C1-CF17-4FF8-BCC3-C12B7FC27C8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76375" y="3541713"/>
          <a:ext cx="441325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8" name="Формула" r:id="rId7" imgW="152334" imgH="228501" progId="Equation.3">
                  <p:embed/>
                </p:oleObj>
              </mc:Choice>
              <mc:Fallback>
                <p:oleObj name="Формула" r:id="rId7" imgW="152334" imgH="228501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3541713"/>
                        <a:ext cx="441325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8" name="Rectangle 11">
            <a:extLst>
              <a:ext uri="{FF2B5EF4-FFF2-40B4-BE49-F238E27FC236}">
                <a16:creationId xmlns:a16="http://schemas.microsoft.com/office/drawing/2014/main" id="{48695928-F352-4CDC-B4ED-69218C07B6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7659" name="Object 10">
            <a:extLst>
              <a:ext uri="{FF2B5EF4-FFF2-40B4-BE49-F238E27FC236}">
                <a16:creationId xmlns:a16="http://schemas.microsoft.com/office/drawing/2014/main" id="{66BA2817-F97D-4E28-9617-0E86936770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19700" y="3556000"/>
          <a:ext cx="2736850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9" name="Формула" r:id="rId9" imgW="965200" imgH="228600" progId="Equation.3">
                  <p:embed/>
                </p:oleObj>
              </mc:Choice>
              <mc:Fallback>
                <p:oleObj name="Формула" r:id="rId9" imgW="965200" imgH="2286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9700" y="3556000"/>
                        <a:ext cx="2736850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60" name="Rectangle 13">
            <a:extLst>
              <a:ext uri="{FF2B5EF4-FFF2-40B4-BE49-F238E27FC236}">
                <a16:creationId xmlns:a16="http://schemas.microsoft.com/office/drawing/2014/main" id="{51C11456-2FFA-4CC1-BC2E-760BFF4FB2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57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7661" name="Object 12">
            <a:extLst>
              <a:ext uri="{FF2B5EF4-FFF2-40B4-BE49-F238E27FC236}">
                <a16:creationId xmlns:a16="http://schemas.microsoft.com/office/drawing/2014/main" id="{F2BA031D-76C6-4040-B3E1-15F68675CA8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87900" y="3679825"/>
          <a:ext cx="3746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0" name="Формула" r:id="rId11" imgW="126835" imgH="139518" progId="Equation.3">
                  <p:embed/>
                </p:oleObj>
              </mc:Choice>
              <mc:Fallback>
                <p:oleObj name="Формула" r:id="rId11" imgW="126835" imgH="139518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3679825"/>
                        <a:ext cx="37465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62" name="Rectangle 15">
            <a:extLst>
              <a:ext uri="{FF2B5EF4-FFF2-40B4-BE49-F238E27FC236}">
                <a16:creationId xmlns:a16="http://schemas.microsoft.com/office/drawing/2014/main" id="{28FE6CC1-1EE2-448C-B159-2805A8271D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845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7663" name="Object 14">
            <a:extLst>
              <a:ext uri="{FF2B5EF4-FFF2-40B4-BE49-F238E27FC236}">
                <a16:creationId xmlns:a16="http://schemas.microsoft.com/office/drawing/2014/main" id="{ACFE8A7F-3690-4896-98E7-A779BC8288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52863" y="4038600"/>
          <a:ext cx="1223962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1" name="Формула" r:id="rId12" imgW="457200" imgH="228600" progId="Equation.3">
                  <p:embed/>
                </p:oleObj>
              </mc:Choice>
              <mc:Fallback>
                <p:oleObj name="Формула" r:id="rId12" imgW="457200" imgH="2286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2863" y="4038600"/>
                        <a:ext cx="1223962" cy="614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64" name="Rectangle 17">
            <a:extLst>
              <a:ext uri="{FF2B5EF4-FFF2-40B4-BE49-F238E27FC236}">
                <a16:creationId xmlns:a16="http://schemas.microsoft.com/office/drawing/2014/main" id="{2F1516E1-864D-4957-BB6D-4401BA0375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7665" name="Object 16">
            <a:extLst>
              <a:ext uri="{FF2B5EF4-FFF2-40B4-BE49-F238E27FC236}">
                <a16:creationId xmlns:a16="http://schemas.microsoft.com/office/drawing/2014/main" id="{DF66ECA1-5845-425E-B2DD-91D7212CA47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0713" y="4972050"/>
          <a:ext cx="7397750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2" name="Формула" r:id="rId14" imgW="2959100" imgH="457200" progId="Equation.3">
                  <p:embed/>
                </p:oleObj>
              </mc:Choice>
              <mc:Fallback>
                <p:oleObj name="Формула" r:id="rId14" imgW="2959100" imgH="4572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713" y="4972050"/>
                        <a:ext cx="7397750" cy="1120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>
            <a:extLst>
              <a:ext uri="{FF2B5EF4-FFF2-40B4-BE49-F238E27FC236}">
                <a16:creationId xmlns:a16="http://schemas.microsoft.com/office/drawing/2014/main" id="{CA91D3D2-CF51-4EB4-85EE-D3A57EE93F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333375"/>
            <a:ext cx="8229600" cy="57975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400"/>
              <a:t>На практике </a:t>
            </a:r>
            <a:r>
              <a:rPr lang="ru-RU" altLang="ru-RU" sz="2400">
                <a:solidFill>
                  <a:srgbClr val="FF3300"/>
                </a:solidFill>
              </a:rPr>
              <a:t>приближённые числа, являются конечными дробями</a:t>
            </a:r>
            <a:r>
              <a:rPr lang="ru-RU" altLang="ru-RU" sz="2400"/>
              <a:t>. Все сохранённые знаки являются </a:t>
            </a:r>
            <a:r>
              <a:rPr lang="ru-RU" altLang="ru-RU" sz="2400">
                <a:solidFill>
                  <a:srgbClr val="FF3300"/>
                </a:solidFill>
              </a:rPr>
              <a:t>значащими</a:t>
            </a:r>
            <a:r>
              <a:rPr lang="ru-RU" altLang="ru-RU" sz="2400"/>
              <a:t> цифрами.</a:t>
            </a:r>
            <a:br>
              <a:rPr lang="ru-RU" altLang="ru-RU" sz="2400" i="1"/>
            </a:br>
            <a:r>
              <a:rPr lang="en-US" altLang="ru-RU" sz="2400" i="1"/>
              <a:t>	</a:t>
            </a:r>
            <a:r>
              <a:rPr lang="ru-RU" altLang="ru-RU" sz="2400" b="1" i="1">
                <a:solidFill>
                  <a:srgbClr val="CC00CC"/>
                </a:solidFill>
              </a:rPr>
              <a:t>Значащей цифрой приближённого числа является всякая цифра в его десятичном представлении, отличная от нуля, и нуль, если он содержится между значащими цифрами или является представителем сохранённого десятичного разряда.</a:t>
            </a:r>
            <a:endParaRPr lang="ru-RU" altLang="ru-RU" sz="2400" b="1">
              <a:solidFill>
                <a:srgbClr val="CC00CC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ru-RU" altLang="ru-RU" sz="2400"/>
              <a:t>Пример: </a:t>
            </a:r>
            <a:r>
              <a:rPr lang="en-US" altLang="ru-RU" sz="2400"/>
              <a:t>                 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ru-RU" sz="2400"/>
              <a:t>	</a:t>
            </a:r>
            <a:r>
              <a:rPr lang="ru-RU" altLang="ru-RU" sz="2400"/>
              <a:t>Первые три нуля не являются значащими</a:t>
            </a:r>
            <a:endParaRPr lang="ru-RU" altLang="ru-RU" sz="2400" b="1" i="1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ru-RU" sz="2400"/>
              <a:t>	</a:t>
            </a:r>
            <a:r>
              <a:rPr lang="ru-RU" altLang="ru-RU" sz="2400"/>
              <a:t>Третий нуль – значащий, т.к. заключен между значащими цифрами</a:t>
            </a:r>
            <a:endParaRPr lang="ru-RU" altLang="ru-RU" sz="2400" i="1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400"/>
              <a:t>	Последний нуль – значащий, т.к. сохранен десятичный разряд</a:t>
            </a:r>
            <a:r>
              <a:rPr lang="ru-RU" altLang="ru-RU" sz="2600" i="1"/>
              <a:t> </a:t>
            </a:r>
            <a:r>
              <a:rPr lang="en-US" altLang="ru-RU" sz="2600" i="1"/>
              <a:t>          </a:t>
            </a:r>
            <a:endParaRPr lang="ru-RU" altLang="ru-RU" sz="2600" i="1"/>
          </a:p>
          <a:p>
            <a:pPr eaLnBrk="1" hangingPunct="1">
              <a:lnSpc>
                <a:spcPct val="80000"/>
              </a:lnSpc>
            </a:pPr>
            <a:r>
              <a:rPr lang="ru-RU" altLang="ru-RU" sz="2400" i="1">
                <a:solidFill>
                  <a:srgbClr val="CC00CC"/>
                </a:solidFill>
              </a:rPr>
              <a:t>Если последняя цифра не является значащей, то число должно быть  записано как</a:t>
            </a:r>
            <a:r>
              <a:rPr lang="ru-RU" altLang="ru-RU" sz="2400" i="1"/>
              <a:t> </a:t>
            </a:r>
            <a:br>
              <a:rPr lang="ru-RU" altLang="ru-RU" sz="2400" i="1"/>
            </a:br>
            <a:endParaRPr lang="ru-RU" altLang="ru-RU" sz="2400" i="1"/>
          </a:p>
        </p:txBody>
      </p:sp>
      <p:sp>
        <p:nvSpPr>
          <p:cNvPr id="28675" name="Rectangle 5">
            <a:extLst>
              <a:ext uri="{FF2B5EF4-FFF2-40B4-BE49-F238E27FC236}">
                <a16:creationId xmlns:a16="http://schemas.microsoft.com/office/drawing/2014/main" id="{EA4D72E4-346C-47E9-A363-95FB245521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8676" name="Object 4">
            <a:extLst>
              <a:ext uri="{FF2B5EF4-FFF2-40B4-BE49-F238E27FC236}">
                <a16:creationId xmlns:a16="http://schemas.microsoft.com/office/drawing/2014/main" id="{C7FC9945-8637-499F-A33F-9CF3C8E390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95513" y="2978150"/>
          <a:ext cx="1584325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1" name="Формула" r:id="rId3" imgW="621760" imgH="177646" progId="Equation.3">
                  <p:embed/>
                </p:oleObj>
              </mc:Choice>
              <mc:Fallback>
                <p:oleObj name="Формула" r:id="rId3" imgW="621760" imgH="177646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513" y="2978150"/>
                        <a:ext cx="1584325" cy="461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7" name="Rectangle 7">
            <a:extLst>
              <a:ext uri="{FF2B5EF4-FFF2-40B4-BE49-F238E27FC236}">
                <a16:creationId xmlns:a16="http://schemas.microsoft.com/office/drawing/2014/main" id="{41B04295-9B44-4D6A-970C-A0EBFEB52F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8678" name="Object 6">
            <a:extLst>
              <a:ext uri="{FF2B5EF4-FFF2-40B4-BE49-F238E27FC236}">
                <a16:creationId xmlns:a16="http://schemas.microsoft.com/office/drawing/2014/main" id="{53CCC146-741A-43F5-84CE-A346DF6BC87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51275" y="4652963"/>
          <a:ext cx="719138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2" name="Формула" r:id="rId5" imgW="291973" imgH="203112" progId="Equation.3">
                  <p:embed/>
                </p:oleObj>
              </mc:Choice>
              <mc:Fallback>
                <p:oleObj name="Формула" r:id="rId5" imgW="291973" imgH="203112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275" y="4652963"/>
                        <a:ext cx="719138" cy="487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9" name="Rectangle 9">
            <a:extLst>
              <a:ext uri="{FF2B5EF4-FFF2-40B4-BE49-F238E27FC236}">
                <a16:creationId xmlns:a16="http://schemas.microsoft.com/office/drawing/2014/main" id="{696C7866-0931-420A-BDAF-98DF098AF9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8680" name="Object 8">
            <a:extLst>
              <a:ext uri="{FF2B5EF4-FFF2-40B4-BE49-F238E27FC236}">
                <a16:creationId xmlns:a16="http://schemas.microsoft.com/office/drawing/2014/main" id="{84324526-5DAA-402F-A209-CE5D5FEB585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11863" y="5373688"/>
          <a:ext cx="1439862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3" name="Формула" r:id="rId7" imgW="532937" imgH="177646" progId="Equation.3">
                  <p:embed/>
                </p:oleObj>
              </mc:Choice>
              <mc:Fallback>
                <p:oleObj name="Формула" r:id="rId7" imgW="532937" imgH="177646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1863" y="5373688"/>
                        <a:ext cx="1439862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AFE0E121-BB0C-4736-A8D7-5AD1C0895F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algn="ctr" eaLnBrk="1" hangingPunct="1"/>
            <a:r>
              <a:rPr lang="ru-RU" altLang="ru-RU"/>
              <a:t>Число верных знаков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6B992B91-0602-4C48-9AC0-986D7E8EBD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229600" cy="50053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600" b="1" i="1"/>
              <a:t>Первые  </a:t>
            </a:r>
            <a:r>
              <a:rPr lang="en-US" altLang="ru-RU" sz="2600" b="1" i="1"/>
              <a:t>      </a:t>
            </a:r>
            <a:r>
              <a:rPr lang="ru-RU" altLang="ru-RU" sz="2600" b="1" i="1"/>
              <a:t>значащих цифр (десятичных знаков) являются верными</a:t>
            </a:r>
            <a:r>
              <a:rPr lang="ru-RU" altLang="ru-RU" sz="2600"/>
              <a:t>, если абсолютная погрешность этого числа не превышает половины единицы разряда, выраженного </a:t>
            </a:r>
            <a:r>
              <a:rPr lang="en-US" altLang="ru-RU" sz="2600"/>
              <a:t>   </a:t>
            </a:r>
            <a:r>
              <a:rPr lang="ru-RU" altLang="ru-RU" sz="2600"/>
              <a:t>-ой значащей цифрой, считая слева направо.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600"/>
              <a:t>Пример: Измеряем размер детали микрометром. Цена деления – 10 микрометров. Следовательно, приняв за абсолютную погрешность измерений цену деления шкалы микрометра, размер детали, записанный как 2621.78 мкм, содержит верными три первые значащие цифры.</a:t>
            </a:r>
            <a:br>
              <a:rPr lang="ru-RU" altLang="ru-RU" sz="2600" b="1"/>
            </a:br>
            <a:endParaRPr lang="ru-RU" altLang="ru-RU" sz="2600" b="1"/>
          </a:p>
        </p:txBody>
      </p:sp>
      <p:sp>
        <p:nvSpPr>
          <p:cNvPr id="29700" name="Rectangle 5">
            <a:extLst>
              <a:ext uri="{FF2B5EF4-FFF2-40B4-BE49-F238E27FC236}">
                <a16:creationId xmlns:a16="http://schemas.microsoft.com/office/drawing/2014/main" id="{DE8EE2D7-D52E-43BA-904B-9152F77EBA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57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9701" name="Object 4">
            <a:extLst>
              <a:ext uri="{FF2B5EF4-FFF2-40B4-BE49-F238E27FC236}">
                <a16:creationId xmlns:a16="http://schemas.microsoft.com/office/drawing/2014/main" id="{9C556E01-8702-422E-A277-E68BE3565F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11413" y="1163638"/>
          <a:ext cx="31115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4" name="Формула" r:id="rId3" imgW="126835" imgH="139518" progId="Equation.3">
                  <p:embed/>
                </p:oleObj>
              </mc:Choice>
              <mc:Fallback>
                <p:oleObj name="Формула" r:id="rId3" imgW="126835" imgH="139518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1163638"/>
                        <a:ext cx="311150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2" name="Rectangle 7">
            <a:extLst>
              <a:ext uri="{FF2B5EF4-FFF2-40B4-BE49-F238E27FC236}">
                <a16:creationId xmlns:a16="http://schemas.microsoft.com/office/drawing/2014/main" id="{1EC30599-F871-49F1-9EF5-127614E57B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57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9703" name="Object 6">
            <a:extLst>
              <a:ext uri="{FF2B5EF4-FFF2-40B4-BE49-F238E27FC236}">
                <a16:creationId xmlns:a16="http://schemas.microsoft.com/office/drawing/2014/main" id="{4CA5F365-1508-4594-8B92-1B9170839A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00938" y="2244725"/>
          <a:ext cx="31115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5" name="Формула" r:id="rId5" imgW="126835" imgH="139518" progId="Equation.3">
                  <p:embed/>
                </p:oleObj>
              </mc:Choice>
              <mc:Fallback>
                <p:oleObj name="Формула" r:id="rId5" imgW="126835" imgH="139518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0938" y="2244725"/>
                        <a:ext cx="311150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1D960B67-69DC-4D04-8E03-26E8D1C80C5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4800"/>
              <a:t>ЧИСЛЕННЫЕ МЕТОДЫ И ПРОГРАММИРОВАНИЕ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BBFD9269-7DDB-4E2D-968C-20A11B890C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3262"/>
          </a:xfrm>
        </p:spPr>
        <p:txBody>
          <a:bodyPr/>
          <a:lstStyle/>
          <a:p>
            <a:pPr algn="ctr" eaLnBrk="1" hangingPunct="1"/>
            <a:r>
              <a:rPr lang="ru-RU" altLang="ru-RU" sz="3600" b="1"/>
              <a:t>Этапы решения задач на компьютере.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65D2E593-2E40-46A9-9AC1-87FC5DAD5F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005387"/>
          </a:xfrm>
        </p:spPr>
        <p:txBody>
          <a:bodyPr/>
          <a:lstStyle/>
          <a:p>
            <a:pPr marL="571500" indent="-571500" eaLnBrk="1" hangingPunct="1">
              <a:lnSpc>
                <a:spcPct val="90000"/>
              </a:lnSpc>
            </a:pPr>
            <a:r>
              <a:rPr lang="ru-RU" altLang="ru-RU"/>
              <a:t>Постановка задачи. Физическая модель и цели решения.</a:t>
            </a:r>
          </a:p>
          <a:p>
            <a:pPr marL="571500" indent="-571500" eaLnBrk="1" hangingPunct="1">
              <a:lnSpc>
                <a:spcPct val="90000"/>
              </a:lnSpc>
            </a:pPr>
            <a:r>
              <a:rPr lang="ru-RU" altLang="ru-RU"/>
              <a:t>Математическая модель.</a:t>
            </a:r>
          </a:p>
          <a:p>
            <a:pPr marL="571500" indent="-571500" eaLnBrk="1" hangingPunct="1">
              <a:lnSpc>
                <a:spcPct val="90000"/>
              </a:lnSpc>
            </a:pPr>
            <a:r>
              <a:rPr lang="ru-RU" altLang="ru-RU"/>
              <a:t>Численный метод решения.</a:t>
            </a:r>
          </a:p>
          <a:p>
            <a:pPr marL="571500" indent="-571500" eaLnBrk="1" hangingPunct="1">
              <a:lnSpc>
                <a:spcPct val="90000"/>
              </a:lnSpc>
            </a:pPr>
            <a:r>
              <a:rPr lang="ru-RU" altLang="ru-RU"/>
              <a:t>Разработка алгоритма решения.</a:t>
            </a:r>
          </a:p>
          <a:p>
            <a:pPr marL="571500" indent="-571500" eaLnBrk="1" hangingPunct="1">
              <a:lnSpc>
                <a:spcPct val="90000"/>
              </a:lnSpc>
            </a:pPr>
            <a:r>
              <a:rPr lang="ru-RU" altLang="ru-RU"/>
              <a:t>Программирование.</a:t>
            </a:r>
          </a:p>
          <a:p>
            <a:pPr marL="571500" indent="-571500" eaLnBrk="1" hangingPunct="1">
              <a:lnSpc>
                <a:spcPct val="90000"/>
              </a:lnSpc>
            </a:pPr>
            <a:r>
              <a:rPr lang="ru-RU" altLang="ru-RU"/>
              <a:t>Отладка программы.</a:t>
            </a:r>
          </a:p>
          <a:p>
            <a:pPr marL="571500" indent="-571500" eaLnBrk="1" hangingPunct="1">
              <a:lnSpc>
                <a:spcPct val="90000"/>
              </a:lnSpc>
            </a:pPr>
            <a:r>
              <a:rPr lang="ru-RU" altLang="ru-RU"/>
              <a:t>Проведение расчётов (численный эксперимент).</a:t>
            </a:r>
          </a:p>
          <a:p>
            <a:pPr marL="571500" indent="-571500" eaLnBrk="1" hangingPunct="1">
              <a:lnSpc>
                <a:spcPct val="90000"/>
              </a:lnSpc>
            </a:pPr>
            <a:r>
              <a:rPr lang="ru-RU" altLang="ru-RU"/>
              <a:t>Тестирование и анализ результатов.</a:t>
            </a:r>
          </a:p>
          <a:p>
            <a:pPr marL="571500" indent="-571500" eaLnBrk="1" hangingPunct="1">
              <a:lnSpc>
                <a:spcPct val="90000"/>
              </a:lnSpc>
            </a:pPr>
            <a:endParaRPr lang="ru-RU" alt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A9C5A46C-81D7-4E3F-AF30-ECF71A107C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/>
              <a:t>Тестирование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F2CA700D-C148-444C-BFFE-57A0CD1008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71500" indent="-571500" eaLnBrk="1" hangingPunct="1"/>
            <a:r>
              <a:rPr lang="ru-RU" altLang="ru-RU"/>
              <a:t>Проверка полученных результатов по размерности.</a:t>
            </a:r>
          </a:p>
          <a:p>
            <a:pPr marL="571500" indent="-571500" eaLnBrk="1" hangingPunct="1"/>
            <a:r>
              <a:rPr lang="ru-RU" altLang="ru-RU"/>
              <a:t>Сравнение с аналитическими решениями.</a:t>
            </a:r>
          </a:p>
          <a:p>
            <a:pPr marL="571500" indent="-571500" eaLnBrk="1" hangingPunct="1"/>
            <a:r>
              <a:rPr lang="ru-RU" altLang="ru-RU"/>
              <a:t>Сравнение с предшествующей версией.</a:t>
            </a:r>
          </a:p>
          <a:p>
            <a:pPr marL="571500" indent="-571500" eaLnBrk="1" hangingPunct="1"/>
            <a:r>
              <a:rPr lang="ru-RU" altLang="ru-RU"/>
              <a:t>Проверка на выполнение законов сохранения.</a:t>
            </a:r>
          </a:p>
          <a:p>
            <a:pPr marL="571500" indent="-571500" eaLnBrk="1" hangingPunct="1"/>
            <a:r>
              <a:rPr lang="ru-RU" altLang="ru-RU"/>
              <a:t>Сравнение с натурным экспериментом.</a:t>
            </a:r>
          </a:p>
          <a:p>
            <a:pPr marL="571500" indent="-571500" eaLnBrk="1" hangingPunct="1"/>
            <a:endParaRPr lang="ru-RU" alt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D6EF68B7-359F-4855-907C-62B19D7324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b="1"/>
              <a:t>Приближённые числа.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03CF56AB-3A9B-403E-A400-01FEFC1AEF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ru-RU" altLang="ru-RU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ru-RU" altLang="ru-RU" dirty="0"/>
              <a:t>Запись чисел производится в двух формах:</a:t>
            </a:r>
          </a:p>
          <a:p>
            <a:pPr marL="571500" indent="-571500" eaLnBrk="1" hangingPunct="1">
              <a:buFont typeface="Wingdings" panose="05000000000000000000" pitchFamily="2" charset="2"/>
              <a:buAutoNum type="arabicPeriod"/>
              <a:defRPr/>
            </a:pPr>
            <a:r>
              <a:rPr lang="ru-RU" altLang="ru-RU" dirty="0"/>
              <a:t>С фиксированной десятичной точкой</a:t>
            </a:r>
          </a:p>
          <a:p>
            <a:pPr marL="571500" indent="-571500" eaLnBrk="1" hangingPunct="1">
              <a:buFont typeface="Wingdings" panose="05000000000000000000" pitchFamily="2" charset="2"/>
              <a:buAutoNum type="arabicPeriod"/>
              <a:defRPr/>
            </a:pPr>
            <a:r>
              <a:rPr lang="ru-RU" altLang="ru-RU" dirty="0"/>
              <a:t>С плавающей десятичной точкой</a:t>
            </a:r>
          </a:p>
          <a:p>
            <a:pPr marL="571500" indent="-571500" eaLnBrk="1" hangingPunct="1">
              <a:buFont typeface="Wingdings" panose="05000000000000000000" pitchFamily="2" charset="2"/>
              <a:buNone/>
              <a:defRPr/>
            </a:pPr>
            <a:r>
              <a:rPr lang="ru-RU" altLang="ru-RU" dirty="0"/>
              <a:t>   Пример: </a:t>
            </a:r>
          </a:p>
          <a:p>
            <a:pPr marL="571500" indent="-571500" eaLnBrk="1" hangingPunct="1">
              <a:buFont typeface="Wingdings" panose="05000000000000000000" pitchFamily="2" charset="2"/>
              <a:buNone/>
              <a:defRPr/>
            </a:pPr>
            <a:endParaRPr lang="ru-RU" altLang="ru-RU" dirty="0"/>
          </a:p>
          <a:p>
            <a:pPr marL="571500" indent="-571500" eaLnBrk="1" hangingPunct="1">
              <a:buFont typeface="Wingdings" panose="05000000000000000000" pitchFamily="2" charset="2"/>
              <a:buNone/>
              <a:defRPr/>
            </a:pPr>
            <a:r>
              <a:rPr lang="ru-RU" altLang="ru-RU" dirty="0"/>
              <a:t>                              (нормализованная форма)</a:t>
            </a:r>
          </a:p>
        </p:txBody>
      </p:sp>
      <p:sp>
        <p:nvSpPr>
          <p:cNvPr id="10244" name="Rectangle 5">
            <a:extLst>
              <a:ext uri="{FF2B5EF4-FFF2-40B4-BE49-F238E27FC236}">
                <a16:creationId xmlns:a16="http://schemas.microsoft.com/office/drawing/2014/main" id="{F44C9F00-9D4D-4EB9-A33C-FF82321E21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0245" name="Object 4">
            <a:extLst>
              <a:ext uri="{FF2B5EF4-FFF2-40B4-BE49-F238E27FC236}">
                <a16:creationId xmlns:a16="http://schemas.microsoft.com/office/drawing/2014/main" id="{B559B179-B493-4EFE-B1BC-4543041A14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84438" y="3906838"/>
          <a:ext cx="4319587" cy="1177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Формула" r:id="rId3" imgW="1676400" imgH="457200" progId="Equation.3">
                  <p:embed/>
                </p:oleObj>
              </mc:Choice>
              <mc:Fallback>
                <p:oleObj name="Формула" r:id="rId3" imgW="167640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3906838"/>
                        <a:ext cx="4319587" cy="1177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0541EC67-8331-4CC1-A470-2A26ACE148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3800" b="1"/>
              <a:t>Устойчивость, корректность, сходимость.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82121D91-1553-4747-B231-6DF4120225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/>
              <a:t>	Если исходная величина имеет погрешность </a:t>
            </a:r>
            <a:r>
              <a:rPr lang="en-US" altLang="ru-RU"/>
              <a:t>        </a:t>
            </a:r>
            <a:r>
              <a:rPr lang="ru-RU" altLang="ru-RU"/>
              <a:t>, то результат имеет погрешность </a:t>
            </a:r>
            <a:r>
              <a:rPr lang="en-US" altLang="ru-RU"/>
              <a:t>        </a:t>
            </a:r>
            <a:r>
              <a:rPr lang="ru-RU" altLang="ru-RU"/>
              <a:t>. Задача называется устойчивой, если решение  </a:t>
            </a:r>
            <a:r>
              <a:rPr lang="en-US" altLang="ru-RU"/>
              <a:t>     </a:t>
            </a:r>
            <a:r>
              <a:rPr lang="ru-RU" altLang="ru-RU"/>
              <a:t>непрерывно зависит от </a:t>
            </a:r>
            <a:r>
              <a:rPr lang="en-US" altLang="ru-RU"/>
              <a:t>      </a:t>
            </a:r>
            <a:r>
              <a:rPr lang="ru-RU" altLang="ru-RU"/>
              <a:t>, т.е  малое приращение  вызывает малое приращение </a:t>
            </a:r>
            <a:r>
              <a:rPr lang="en-US" altLang="ru-RU"/>
              <a:t>     </a:t>
            </a:r>
            <a:r>
              <a:rPr lang="ru-RU" altLang="ru-RU"/>
              <a:t>. Неустойчивость проявляется в том, что незначительные погрешности в начальных данных приводят к ошибочному решению задачи.</a:t>
            </a:r>
          </a:p>
        </p:txBody>
      </p:sp>
      <p:sp>
        <p:nvSpPr>
          <p:cNvPr id="11268" name="Rectangle 5">
            <a:extLst>
              <a:ext uri="{FF2B5EF4-FFF2-40B4-BE49-F238E27FC236}">
                <a16:creationId xmlns:a16="http://schemas.microsoft.com/office/drawing/2014/main" id="{4493E219-A6D8-4D54-9D27-B31FEBFB9A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1269" name="Object 4">
            <a:extLst>
              <a:ext uri="{FF2B5EF4-FFF2-40B4-BE49-F238E27FC236}">
                <a16:creationId xmlns:a16="http://schemas.microsoft.com/office/drawing/2014/main" id="{61B8681C-99A1-4C85-AAEA-11F8D991AC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19475" y="2016125"/>
          <a:ext cx="576263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Формула" r:id="rId3" imgW="215619" imgH="177569" progId="Equation.3">
                  <p:embed/>
                </p:oleObj>
              </mc:Choice>
              <mc:Fallback>
                <p:oleObj name="Формула" r:id="rId3" imgW="215619" imgH="17756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2016125"/>
                        <a:ext cx="576263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0" name="Rectangle 7">
            <a:extLst>
              <a:ext uri="{FF2B5EF4-FFF2-40B4-BE49-F238E27FC236}">
                <a16:creationId xmlns:a16="http://schemas.microsoft.com/office/drawing/2014/main" id="{4028F18D-64DC-443F-BA52-3C11FE18CC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1271" name="Object 6">
            <a:extLst>
              <a:ext uri="{FF2B5EF4-FFF2-40B4-BE49-F238E27FC236}">
                <a16:creationId xmlns:a16="http://schemas.microsoft.com/office/drawing/2014/main" id="{B219F414-543F-4029-B900-77AD6888F5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19475" y="2420938"/>
          <a:ext cx="576263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Формула" r:id="rId5" imgW="215713" imgH="203024" progId="Equation.3">
                  <p:embed/>
                </p:oleObj>
              </mc:Choice>
              <mc:Fallback>
                <p:oleObj name="Формула" r:id="rId5" imgW="215713" imgH="203024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2420938"/>
                        <a:ext cx="576263" cy="525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2" name="Rectangle 9">
            <a:extLst>
              <a:ext uri="{FF2B5EF4-FFF2-40B4-BE49-F238E27FC236}">
                <a16:creationId xmlns:a16="http://schemas.microsoft.com/office/drawing/2014/main" id="{F3198C67-5CC8-44FA-A240-0D32E8FEF5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480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1273" name="Object 8">
            <a:extLst>
              <a:ext uri="{FF2B5EF4-FFF2-40B4-BE49-F238E27FC236}">
                <a16:creationId xmlns:a16="http://schemas.microsoft.com/office/drawing/2014/main" id="{18600BBC-EEAF-44EC-84AF-A8A7F510167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95963" y="2852738"/>
          <a:ext cx="396875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2" name="Формула" r:id="rId7" imgW="139579" imgH="164957" progId="Equation.3">
                  <p:embed/>
                </p:oleObj>
              </mc:Choice>
              <mc:Fallback>
                <p:oleObj name="Формула" r:id="rId7" imgW="139579" imgH="164957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5963" y="2852738"/>
                        <a:ext cx="396875" cy="449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4" name="Rectangle 11">
            <a:extLst>
              <a:ext uri="{FF2B5EF4-FFF2-40B4-BE49-F238E27FC236}">
                <a16:creationId xmlns:a16="http://schemas.microsoft.com/office/drawing/2014/main" id="{68D3B8E7-B38B-4CFC-954C-C43D581E83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57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1275" name="Object 10">
            <a:extLst>
              <a:ext uri="{FF2B5EF4-FFF2-40B4-BE49-F238E27FC236}">
                <a16:creationId xmlns:a16="http://schemas.microsoft.com/office/drawing/2014/main" id="{913A961B-F70A-4E6B-B1D1-D930A75BDA6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87675" y="3284538"/>
          <a:ext cx="3746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3" name="Формула" r:id="rId9" imgW="126835" imgH="139518" progId="Equation.3">
                  <p:embed/>
                </p:oleObj>
              </mc:Choice>
              <mc:Fallback>
                <p:oleObj name="Формула" r:id="rId9" imgW="126835" imgH="139518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3284538"/>
                        <a:ext cx="37465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6" name="Rectangle 13">
            <a:extLst>
              <a:ext uri="{FF2B5EF4-FFF2-40B4-BE49-F238E27FC236}">
                <a16:creationId xmlns:a16="http://schemas.microsoft.com/office/drawing/2014/main" id="{A12A8A80-2185-4D37-9B87-F09F1B8CA1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1277" name="Object 12">
            <a:extLst>
              <a:ext uri="{FF2B5EF4-FFF2-40B4-BE49-F238E27FC236}">
                <a16:creationId xmlns:a16="http://schemas.microsoft.com/office/drawing/2014/main" id="{A537748C-1382-40E7-B4D4-38CCEA84905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85113" y="3217863"/>
          <a:ext cx="574675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4" name="Формула" r:id="rId11" imgW="215619" imgH="177569" progId="Equation.3">
                  <p:embed/>
                </p:oleObj>
              </mc:Choice>
              <mc:Fallback>
                <p:oleObj name="Формула" r:id="rId11" imgW="215619" imgH="177569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5113" y="3217863"/>
                        <a:ext cx="574675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8" name="Rectangle 15">
            <a:extLst>
              <a:ext uri="{FF2B5EF4-FFF2-40B4-BE49-F238E27FC236}">
                <a16:creationId xmlns:a16="http://schemas.microsoft.com/office/drawing/2014/main" id="{C6135ED1-58BA-43CD-A0AE-4E01436295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57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1279" name="Object 14">
            <a:extLst>
              <a:ext uri="{FF2B5EF4-FFF2-40B4-BE49-F238E27FC236}">
                <a16:creationId xmlns:a16="http://schemas.microsoft.com/office/drawing/2014/main" id="{BD3D81BB-0949-467C-B6AA-F6BADA6D2F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27763" y="3657600"/>
          <a:ext cx="576262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5" name="Формула" r:id="rId12" imgW="215713" imgH="203024" progId="Equation.3">
                  <p:embed/>
                </p:oleObj>
              </mc:Choice>
              <mc:Fallback>
                <p:oleObj name="Формула" r:id="rId12" imgW="215713" imgH="203024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7763" y="3657600"/>
                        <a:ext cx="576262" cy="525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FEF80CF8-3FE5-4A4E-84CD-8FE53EC006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76B54CDD-B194-44E3-954E-F063F63B05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Пример:    </a:t>
            </a:r>
            <a:endParaRPr lang="en-US" altLang="ru-RU"/>
          </a:p>
          <a:p>
            <a:pPr eaLnBrk="1" hangingPunct="1"/>
            <a:endParaRPr lang="en-US" altLang="ru-RU"/>
          </a:p>
          <a:p>
            <a:pPr eaLnBrk="1" hangingPunct="1"/>
            <a:endParaRPr lang="en-US" altLang="ru-RU"/>
          </a:p>
          <a:p>
            <a:pPr eaLnBrk="1" hangingPunct="1"/>
            <a:endParaRPr lang="en-US" altLang="ru-RU"/>
          </a:p>
          <a:p>
            <a:pPr eaLnBrk="1" hangingPunct="1"/>
            <a:r>
              <a:rPr lang="ru-RU" altLang="ru-RU"/>
              <a:t>При </a:t>
            </a:r>
            <a:r>
              <a:rPr lang="en-US" altLang="ru-RU"/>
              <a:t>                  </a:t>
            </a:r>
            <a:r>
              <a:rPr lang="ru-RU" altLang="ru-RU"/>
              <a:t>, решение </a:t>
            </a:r>
            <a:r>
              <a:rPr lang="en-US" altLang="ru-RU"/>
              <a:t>                         </a:t>
            </a:r>
            <a:r>
              <a:rPr lang="ru-RU" altLang="ru-RU"/>
              <a:t>. </a:t>
            </a:r>
            <a:endParaRPr lang="en-US" altLang="ru-RU"/>
          </a:p>
          <a:p>
            <a:pPr eaLnBrk="1" hangingPunct="1"/>
            <a:endParaRPr lang="en-US" altLang="ru-RU"/>
          </a:p>
          <a:p>
            <a:pPr eaLnBrk="1" hangingPunct="1"/>
            <a:r>
              <a:rPr lang="ru-RU" altLang="ru-RU"/>
              <a:t>При </a:t>
            </a:r>
            <a:r>
              <a:rPr lang="en-US" altLang="ru-RU"/>
              <a:t>                  </a:t>
            </a:r>
            <a:r>
              <a:rPr lang="ru-RU" altLang="ru-RU"/>
              <a:t>, решение </a:t>
            </a:r>
            <a:r>
              <a:rPr lang="en-US" altLang="ru-RU"/>
              <a:t>                         </a:t>
            </a:r>
            <a:r>
              <a:rPr lang="ru-RU" altLang="ru-RU"/>
              <a:t>.</a:t>
            </a:r>
          </a:p>
          <a:p>
            <a:pPr eaLnBrk="1" hangingPunct="1"/>
            <a:endParaRPr lang="ru-RU" altLang="ru-RU"/>
          </a:p>
        </p:txBody>
      </p:sp>
      <p:sp>
        <p:nvSpPr>
          <p:cNvPr id="12292" name="Rectangle 5">
            <a:extLst>
              <a:ext uri="{FF2B5EF4-FFF2-40B4-BE49-F238E27FC236}">
                <a16:creationId xmlns:a16="http://schemas.microsoft.com/office/drawing/2014/main" id="{B3324B7D-83F7-44D6-B172-9DAB9342D0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2293" name="Object 4">
            <a:extLst>
              <a:ext uri="{FF2B5EF4-FFF2-40B4-BE49-F238E27FC236}">
                <a16:creationId xmlns:a16="http://schemas.microsoft.com/office/drawing/2014/main" id="{3546B380-B345-4A90-9F93-02B083BD429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00338" y="1617663"/>
          <a:ext cx="3384550" cy="182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2" name="Формула" r:id="rId3" imgW="1320227" imgH="710891" progId="Equation.3">
                  <p:embed/>
                </p:oleObj>
              </mc:Choice>
              <mc:Fallback>
                <p:oleObj name="Формула" r:id="rId3" imgW="1320227" imgH="710891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1617663"/>
                        <a:ext cx="3384550" cy="182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4" name="Rectangle 7">
            <a:extLst>
              <a:ext uri="{FF2B5EF4-FFF2-40B4-BE49-F238E27FC236}">
                <a16:creationId xmlns:a16="http://schemas.microsoft.com/office/drawing/2014/main" id="{49391605-23B1-456C-A694-4585F9946F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2295" name="Object 6">
            <a:extLst>
              <a:ext uri="{FF2B5EF4-FFF2-40B4-BE49-F238E27FC236}">
                <a16:creationId xmlns:a16="http://schemas.microsoft.com/office/drawing/2014/main" id="{93763AC6-677A-4AD6-9E00-028DF5110F4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35150" y="3848100"/>
          <a:ext cx="1008063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3" name="Формула" r:id="rId5" imgW="355138" imgH="177569" progId="Equation.3">
                  <p:embed/>
                </p:oleObj>
              </mc:Choice>
              <mc:Fallback>
                <p:oleObj name="Формула" r:id="rId5" imgW="355138" imgH="177569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3848100"/>
                        <a:ext cx="1008063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6" name="Rectangle 9">
            <a:extLst>
              <a:ext uri="{FF2B5EF4-FFF2-40B4-BE49-F238E27FC236}">
                <a16:creationId xmlns:a16="http://schemas.microsoft.com/office/drawing/2014/main" id="{2E5B1C6C-5403-448C-9B0F-02E227558F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2297" name="Object 8">
            <a:extLst>
              <a:ext uri="{FF2B5EF4-FFF2-40B4-BE49-F238E27FC236}">
                <a16:creationId xmlns:a16="http://schemas.microsoft.com/office/drawing/2014/main" id="{35BAD45D-A421-4214-941F-9A138D8E958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51500" y="3708400"/>
          <a:ext cx="2089150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Формула" r:id="rId7" imgW="698197" imgH="215806" progId="Equation.3">
                  <p:embed/>
                </p:oleObj>
              </mc:Choice>
              <mc:Fallback>
                <p:oleObj name="Формула" r:id="rId7" imgW="698197" imgH="215806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3708400"/>
                        <a:ext cx="2089150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8" name="Rectangle 11">
            <a:extLst>
              <a:ext uri="{FF2B5EF4-FFF2-40B4-BE49-F238E27FC236}">
                <a16:creationId xmlns:a16="http://schemas.microsoft.com/office/drawing/2014/main" id="{23C494FF-CBC4-483B-912B-81136E5AF8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2299" name="Object 10">
            <a:extLst>
              <a:ext uri="{FF2B5EF4-FFF2-40B4-BE49-F238E27FC236}">
                <a16:creationId xmlns:a16="http://schemas.microsoft.com/office/drawing/2014/main" id="{099A7AB3-7C6F-4871-8FC2-8CCF73ED42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79613" y="4854575"/>
          <a:ext cx="1008062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Формула" r:id="rId9" imgW="355138" imgH="177569" progId="Equation.3">
                  <p:embed/>
                </p:oleObj>
              </mc:Choice>
              <mc:Fallback>
                <p:oleObj name="Формула" r:id="rId9" imgW="355138" imgH="177569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4854575"/>
                        <a:ext cx="1008062" cy="519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0" name="Rectangle 13">
            <a:extLst>
              <a:ext uri="{FF2B5EF4-FFF2-40B4-BE49-F238E27FC236}">
                <a16:creationId xmlns:a16="http://schemas.microsoft.com/office/drawing/2014/main" id="{223A158C-2A25-4025-A6C2-301922E9D3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6670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2301" name="Object 12">
            <a:extLst>
              <a:ext uri="{FF2B5EF4-FFF2-40B4-BE49-F238E27FC236}">
                <a16:creationId xmlns:a16="http://schemas.microsoft.com/office/drawing/2014/main" id="{63AB49E3-AEA4-454A-B4EC-178A0BF8F1B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51500" y="4749800"/>
          <a:ext cx="2160588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6" name="Формула" r:id="rId11" imgW="799753" imgH="253890" progId="Equation.3">
                  <p:embed/>
                </p:oleObj>
              </mc:Choice>
              <mc:Fallback>
                <p:oleObj name="Формула" r:id="rId11" imgW="799753" imgH="25389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4749800"/>
                        <a:ext cx="2160588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>
            <a:extLst>
              <a:ext uri="{FF2B5EF4-FFF2-40B4-BE49-F238E27FC236}">
                <a16:creationId xmlns:a16="http://schemas.microsoft.com/office/drawing/2014/main" id="{0D630C80-F375-4B94-8F2E-64E3987A81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572611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/>
              <a:t>Малое изменение параметра приводит к различным результатам.</a:t>
            </a:r>
            <a:endParaRPr lang="en-US" altLang="ru-RU"/>
          </a:p>
          <a:p>
            <a:pPr eaLnBrk="1" hangingPunct="1">
              <a:lnSpc>
                <a:spcPct val="90000"/>
              </a:lnSpc>
            </a:pPr>
            <a:r>
              <a:rPr lang="en-US" altLang="ru-RU"/>
              <a:t>	</a:t>
            </a:r>
            <a:r>
              <a:rPr lang="ru-RU" altLang="ru-RU"/>
              <a:t>Задача называется </a:t>
            </a:r>
            <a:r>
              <a:rPr lang="ru-RU" altLang="ru-RU" i="1"/>
              <a:t>поставленной корректно</a:t>
            </a:r>
            <a:r>
              <a:rPr lang="ru-RU" altLang="ru-RU"/>
              <a:t>, если для любых значений исходных данных из некоторого класса решение существует, единственно и устойчиво по исходным данным.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	При анализе точности вычислительного процесса одним из важнейших критериев является его </a:t>
            </a:r>
            <a:r>
              <a:rPr lang="ru-RU" altLang="ru-RU" i="1"/>
              <a:t>сходимость</a:t>
            </a:r>
            <a:r>
              <a:rPr lang="ru-RU" altLang="ru-RU"/>
              <a:t>, т.е. близость полученного численного решения к истинному значению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Край">
  <a:themeElements>
    <a:clrScheme name="Край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Край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рай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Клен">
  <a:themeElements>
    <a:clrScheme name="Клен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Клен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лен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лен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967</TotalTime>
  <Words>890</Words>
  <Application>Microsoft Office PowerPoint</Application>
  <PresentationFormat>Экран (4:3)</PresentationFormat>
  <Paragraphs>144</Paragraphs>
  <Slides>25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3" baseType="lpstr">
      <vt:lpstr>Arial</vt:lpstr>
      <vt:lpstr>Garamond</vt:lpstr>
      <vt:lpstr>Wingdings</vt:lpstr>
      <vt:lpstr>Calibri</vt:lpstr>
      <vt:lpstr>Times New Roman</vt:lpstr>
      <vt:lpstr>Край</vt:lpstr>
      <vt:lpstr>Клен</vt:lpstr>
      <vt:lpstr>Microsoft Equation 3.0</vt:lpstr>
      <vt:lpstr>Презентация PowerPoint</vt:lpstr>
      <vt:lpstr>Презентация PowerPoint</vt:lpstr>
      <vt:lpstr>ЧИСЛЕННЫЕ МЕТОДЫ И ПРОГРАММИРОВАНИЕ </vt:lpstr>
      <vt:lpstr>Этапы решения задач на компьютере.</vt:lpstr>
      <vt:lpstr>Тестирование</vt:lpstr>
      <vt:lpstr>Приближённые числа.</vt:lpstr>
      <vt:lpstr>Устойчивость, корректность, сходимость.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Основные источники погрешностей.</vt:lpstr>
      <vt:lpstr>Погрешность суммы. </vt:lpstr>
      <vt:lpstr>Презентация PowerPoint</vt:lpstr>
      <vt:lpstr>Погрешность разности.</vt:lpstr>
      <vt:lpstr>Погрешность произведения.</vt:lpstr>
      <vt:lpstr>Погрешность частного.</vt:lpstr>
      <vt:lpstr>Погрешность степени</vt:lpstr>
      <vt:lpstr>Погрешность корня</vt:lpstr>
      <vt:lpstr>Значащая цифра. Число верных знаков.</vt:lpstr>
      <vt:lpstr>Презентация PowerPoint</vt:lpstr>
      <vt:lpstr>Число верных знаков</vt:lpstr>
    </vt:vector>
  </TitlesOfParts>
  <Company>Nogroup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Nobody</dc:creator>
  <cp:lastModifiedBy>Игорь Кунов</cp:lastModifiedBy>
  <cp:revision>23</cp:revision>
  <dcterms:created xsi:type="dcterms:W3CDTF">1999-12-31T21:25:34Z</dcterms:created>
  <dcterms:modified xsi:type="dcterms:W3CDTF">2020-03-21T08:13:29Z</dcterms:modified>
</cp:coreProperties>
</file>